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a4788a2dee42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f6655a6d1d4eb9"/>
  </p:sldMasterIdLst>
  <p:sldIdLst>
    <p:sldId xmlns:r="http://schemas.openxmlformats.org/officeDocument/2006/relationships" id="256" r:id="Ra390798efc7b46ca"/>
    <p:sldId xmlns:r="http://schemas.openxmlformats.org/officeDocument/2006/relationships" id="257" r:id="Rbfb13027e28e49e8"/>
    <p:sldId xmlns:r="http://schemas.openxmlformats.org/officeDocument/2006/relationships" id="258" r:id="R8a899ae9fb564e86"/>
    <p:sldId xmlns:r="http://schemas.openxmlformats.org/officeDocument/2006/relationships" id="259" r:id="R1484ae58497341d6"/>
    <p:sldId xmlns:r="http://schemas.openxmlformats.org/officeDocument/2006/relationships" id="260" r:id="R75448d1013f14bef"/>
    <p:sldId xmlns:r="http://schemas.openxmlformats.org/officeDocument/2006/relationships" id="261" r:id="Rbb82b4817ddd4005"/>
    <p:sldId xmlns:r="http://schemas.openxmlformats.org/officeDocument/2006/relationships" id="262" r:id="R1b1731ce9e7a47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f6655a6d1d4eb9" /><Relationship Type="http://schemas.openxmlformats.org/officeDocument/2006/relationships/slide" Target="/ppt/slides/slide1.xml" Id="Ra390798efc7b46ca" /><Relationship Type="http://schemas.openxmlformats.org/officeDocument/2006/relationships/slide" Target="/ppt/slides/slide2.xml" Id="Rbfb13027e28e49e8" /><Relationship Type="http://schemas.openxmlformats.org/officeDocument/2006/relationships/slide" Target="/ppt/slides/slide3.xml" Id="R8a899ae9fb564e86" /><Relationship Type="http://schemas.openxmlformats.org/officeDocument/2006/relationships/slide" Target="/ppt/slides/slide4.xml" Id="R1484ae58497341d6" /><Relationship Type="http://schemas.openxmlformats.org/officeDocument/2006/relationships/slide" Target="/ppt/slides/slide5.xml" Id="R75448d1013f14bef" /><Relationship Type="http://schemas.openxmlformats.org/officeDocument/2006/relationships/slide" Target="/ppt/slides/slide6.xml" Id="Rbb82b4817ddd4005" /><Relationship Type="http://schemas.openxmlformats.org/officeDocument/2006/relationships/slide" Target="/ppt/slides/slide7.xml" Id="R1b1731ce9e7a47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e8dc417aca43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302a95202430a" /><Relationship Type="http://schemas.openxmlformats.org/officeDocument/2006/relationships/theme" Target="/ppt/slideMasters/theme/theme1.xml" Id="Re9a66852eb1e49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5302a9520243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c57d857aa42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febda5c6b4c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db76c4e714b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112f8276947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b109bd9954c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8d7338ad14e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24b008a9b4f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SB1 MARKETS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SB1 MARKETS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1 183 711 000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186 728 000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213 249 000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2 021 965 000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3 825 589 000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31,9 %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SØR-NORGE ASA  –  28,1 %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SWEDBANK AB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14,4 %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ØSTFOLD AKERSHUS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14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mail@sb1markets.no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992 999 101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