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df8a060fb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19a9170db4d70"/>
  </p:sldMasterIdLst>
  <p:sldIdLst>
    <p:sldId xmlns:r="http://schemas.openxmlformats.org/officeDocument/2006/relationships" id="256" r:id="Rbb26e2d1853f4505"/>
    <p:sldId xmlns:r="http://schemas.openxmlformats.org/officeDocument/2006/relationships" id="257" r:id="Ra77f3e4c9111498f"/>
    <p:sldId xmlns:r="http://schemas.openxmlformats.org/officeDocument/2006/relationships" id="258" r:id="R87841501b8264f88"/>
    <p:sldId xmlns:r="http://schemas.openxmlformats.org/officeDocument/2006/relationships" id="259" r:id="R9c6cd095a29045fa"/>
    <p:sldId xmlns:r="http://schemas.openxmlformats.org/officeDocument/2006/relationships" id="260" r:id="R5ec50db178a8417d"/>
    <p:sldId xmlns:r="http://schemas.openxmlformats.org/officeDocument/2006/relationships" id="261" r:id="Rf2dc2d2d3fb74ec8"/>
    <p:sldId xmlns:r="http://schemas.openxmlformats.org/officeDocument/2006/relationships" id="262" r:id="R25a947232343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19a9170db4d70" /><Relationship Type="http://schemas.openxmlformats.org/officeDocument/2006/relationships/slide" Target="/ppt/slides/slide1.xml" Id="Rbb26e2d1853f4505" /><Relationship Type="http://schemas.openxmlformats.org/officeDocument/2006/relationships/slide" Target="/ppt/slides/slide2.xml" Id="Ra77f3e4c9111498f" /><Relationship Type="http://schemas.openxmlformats.org/officeDocument/2006/relationships/slide" Target="/ppt/slides/slide3.xml" Id="R87841501b8264f88" /><Relationship Type="http://schemas.openxmlformats.org/officeDocument/2006/relationships/slide" Target="/ppt/slides/slide4.xml" Id="R9c6cd095a29045fa" /><Relationship Type="http://schemas.openxmlformats.org/officeDocument/2006/relationships/slide" Target="/ppt/slides/slide5.xml" Id="R5ec50db178a8417d" /><Relationship Type="http://schemas.openxmlformats.org/officeDocument/2006/relationships/slide" Target="/ppt/slides/slide6.xml" Id="Rf2dc2d2d3fb74ec8" /><Relationship Type="http://schemas.openxmlformats.org/officeDocument/2006/relationships/slide" Target="/ppt/slides/slide7.xml" Id="R25a947232343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6f253fae5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eea3ed4a4a43" /><Relationship Type="http://schemas.openxmlformats.org/officeDocument/2006/relationships/theme" Target="/ppt/slideMasters/theme/theme1.xml" Id="R325d173c5e48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2eea3ed4a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6a032bbc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d3183bfc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fd50d6bc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b599df230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b0968060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419d8810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6ba8d204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HIPPE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