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3453ba5ad448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a4b56a68a140f7"/>
  </p:sldMasterIdLst>
  <p:sldIdLst>
    <p:sldId xmlns:r="http://schemas.openxmlformats.org/officeDocument/2006/relationships" id="256" r:id="Rb6a75d00226146d0"/>
    <p:sldId xmlns:r="http://schemas.openxmlformats.org/officeDocument/2006/relationships" id="257" r:id="R26cc23e7e18d4d04"/>
    <p:sldId xmlns:r="http://schemas.openxmlformats.org/officeDocument/2006/relationships" id="258" r:id="R4899c21162b64667"/>
    <p:sldId xmlns:r="http://schemas.openxmlformats.org/officeDocument/2006/relationships" id="259" r:id="R2f2e7c3d26d5421f"/>
    <p:sldId xmlns:r="http://schemas.openxmlformats.org/officeDocument/2006/relationships" id="260" r:id="R9fb46bd0a1514d94"/>
    <p:sldId xmlns:r="http://schemas.openxmlformats.org/officeDocument/2006/relationships" id="261" r:id="Rb0b1115c66d240ba"/>
    <p:sldId xmlns:r="http://schemas.openxmlformats.org/officeDocument/2006/relationships" id="262" r:id="R91b90be9a6f54f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4b56a68a140f7" /><Relationship Type="http://schemas.openxmlformats.org/officeDocument/2006/relationships/slide" Target="/ppt/slides/slide1.xml" Id="Rb6a75d00226146d0" /><Relationship Type="http://schemas.openxmlformats.org/officeDocument/2006/relationships/slide" Target="/ppt/slides/slide2.xml" Id="R26cc23e7e18d4d04" /><Relationship Type="http://schemas.openxmlformats.org/officeDocument/2006/relationships/slide" Target="/ppt/slides/slide3.xml" Id="R4899c21162b64667" /><Relationship Type="http://schemas.openxmlformats.org/officeDocument/2006/relationships/slide" Target="/ppt/slides/slide4.xml" Id="R2f2e7c3d26d5421f" /><Relationship Type="http://schemas.openxmlformats.org/officeDocument/2006/relationships/slide" Target="/ppt/slides/slide5.xml" Id="R9fb46bd0a1514d94" /><Relationship Type="http://schemas.openxmlformats.org/officeDocument/2006/relationships/slide" Target="/ppt/slides/slide6.xml" Id="Rb0b1115c66d240ba" /><Relationship Type="http://schemas.openxmlformats.org/officeDocument/2006/relationships/slide" Target="/ppt/slides/slide7.xml" Id="R91b90be9a6f54f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f283953244c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2fb4930b546a2" /><Relationship Type="http://schemas.openxmlformats.org/officeDocument/2006/relationships/theme" Target="/ppt/slideMasters/theme/theme1.xml" Id="R7e3615ac137e4b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d2fb4930b546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314c917f94a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9fe1292ab4c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331bcac3546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1f63bbdbf43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11fbffe5e43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621bb784f40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35ac4406f43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MEMOACCOUNTING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MEMOACCOUNTING AS ble etablert [år] og holder til i Rygge.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16 745 709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474 883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398 337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4 630 125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TERJE KVALE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ROER ØIVIND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THORBJØRNSEN PETTER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Ryggeraet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1580 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aka@aztekokonomi.no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992 894 903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