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2aef24829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b7f90da774271"/>
  </p:sldMasterIdLst>
  <p:sldIdLst>
    <p:sldId xmlns:r="http://schemas.openxmlformats.org/officeDocument/2006/relationships" id="256" r:id="R059430cb8ad3484e"/>
    <p:sldId xmlns:r="http://schemas.openxmlformats.org/officeDocument/2006/relationships" id="257" r:id="R222ef06e87b74053"/>
    <p:sldId xmlns:r="http://schemas.openxmlformats.org/officeDocument/2006/relationships" id="258" r:id="Rb6c9768f756840c1"/>
    <p:sldId xmlns:r="http://schemas.openxmlformats.org/officeDocument/2006/relationships" id="259" r:id="Rcd9cba8b0dc94e2b"/>
    <p:sldId xmlns:r="http://schemas.openxmlformats.org/officeDocument/2006/relationships" id="260" r:id="R4095a511e14c437d"/>
    <p:sldId xmlns:r="http://schemas.openxmlformats.org/officeDocument/2006/relationships" id="261" r:id="Rf66de93db0e64256"/>
    <p:sldId xmlns:r="http://schemas.openxmlformats.org/officeDocument/2006/relationships" id="262" r:id="R294fceae5bd7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b7f90da774271" /><Relationship Type="http://schemas.openxmlformats.org/officeDocument/2006/relationships/slide" Target="/ppt/slides/slide1.xml" Id="R059430cb8ad3484e" /><Relationship Type="http://schemas.openxmlformats.org/officeDocument/2006/relationships/slide" Target="/ppt/slides/slide2.xml" Id="R222ef06e87b74053" /><Relationship Type="http://schemas.openxmlformats.org/officeDocument/2006/relationships/slide" Target="/ppt/slides/slide3.xml" Id="Rb6c9768f756840c1" /><Relationship Type="http://schemas.openxmlformats.org/officeDocument/2006/relationships/slide" Target="/ppt/slides/slide4.xml" Id="Rcd9cba8b0dc94e2b" /><Relationship Type="http://schemas.openxmlformats.org/officeDocument/2006/relationships/slide" Target="/ppt/slides/slide5.xml" Id="R4095a511e14c437d" /><Relationship Type="http://schemas.openxmlformats.org/officeDocument/2006/relationships/slide" Target="/ppt/slides/slide6.xml" Id="Rf66de93db0e64256" /><Relationship Type="http://schemas.openxmlformats.org/officeDocument/2006/relationships/slide" Target="/ppt/slides/slide7.xml" Id="R294fceae5bd7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c05d8b36d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c105966c45f0" /><Relationship Type="http://schemas.openxmlformats.org/officeDocument/2006/relationships/theme" Target="/ppt/slideMasters/theme/theme1.xml" Id="R9f912653debb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5c105966c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c5f2347b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4171283d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f8c544d7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9073d090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0c8ce397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993f061f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d6b659b9d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MARIE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