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d87ad06e414c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d4bdb7d22b4c41"/>
  </p:sldMasterIdLst>
  <p:sldIdLst>
    <p:sldId xmlns:r="http://schemas.openxmlformats.org/officeDocument/2006/relationships" id="256" r:id="R2a8645e4a20e4361"/>
    <p:sldId xmlns:r="http://schemas.openxmlformats.org/officeDocument/2006/relationships" id="257" r:id="R4fd3651313534dc9"/>
    <p:sldId xmlns:r="http://schemas.openxmlformats.org/officeDocument/2006/relationships" id="258" r:id="Re196b14044e64d21"/>
    <p:sldId xmlns:r="http://schemas.openxmlformats.org/officeDocument/2006/relationships" id="259" r:id="Rcfd77dfffbe74c01"/>
    <p:sldId xmlns:r="http://schemas.openxmlformats.org/officeDocument/2006/relationships" id="260" r:id="Re16ce48ffa584917"/>
    <p:sldId xmlns:r="http://schemas.openxmlformats.org/officeDocument/2006/relationships" id="261" r:id="R5056fbf4c3fc4f5f"/>
    <p:sldId xmlns:r="http://schemas.openxmlformats.org/officeDocument/2006/relationships" id="262" r:id="R6d729121bfcb44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d4bdb7d22b4c41" /><Relationship Type="http://schemas.openxmlformats.org/officeDocument/2006/relationships/slide" Target="/ppt/slides/slide1.xml" Id="R2a8645e4a20e4361" /><Relationship Type="http://schemas.openxmlformats.org/officeDocument/2006/relationships/slide" Target="/ppt/slides/slide2.xml" Id="R4fd3651313534dc9" /><Relationship Type="http://schemas.openxmlformats.org/officeDocument/2006/relationships/slide" Target="/ppt/slides/slide3.xml" Id="Re196b14044e64d21" /><Relationship Type="http://schemas.openxmlformats.org/officeDocument/2006/relationships/slide" Target="/ppt/slides/slide4.xml" Id="Rcfd77dfffbe74c01" /><Relationship Type="http://schemas.openxmlformats.org/officeDocument/2006/relationships/slide" Target="/ppt/slides/slide5.xml" Id="Re16ce48ffa584917" /><Relationship Type="http://schemas.openxmlformats.org/officeDocument/2006/relationships/slide" Target="/ppt/slides/slide6.xml" Id="R5056fbf4c3fc4f5f" /><Relationship Type="http://schemas.openxmlformats.org/officeDocument/2006/relationships/slide" Target="/ppt/slides/slide7.xml" Id="R6d729121bfcb44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9648f421844e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ada3bc7814f0d" /><Relationship Type="http://schemas.openxmlformats.org/officeDocument/2006/relationships/theme" Target="/ppt/slideMasters/theme/theme1.xml" Id="Rc5ae8e4c667e46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1ada3bc7814f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8554d4abd4e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a2793f9304c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f2457d28d41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9c81f33b047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3263302c048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4bfd5881b4c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1818732c740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KONVEX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KONVEX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−459 863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1 933 798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22 474 964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22 673 874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Utsiktsveien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992 869 968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KONVEX AS</a:t>
            </a:r>
          </a:p>
        </p:txBody>
      </p:sp>
    </p:spTree>
  </p:cSld>
  <p:clrMapOvr>
    <a:masterClrMapping xmlns:a="http://schemas.openxmlformats.org/drawingml/2006/main"/>
  </p:clrMapOvr>
</p:sld>
</file>