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5017e728ee41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1d9ac7a3a14c65"/>
  </p:sldMasterIdLst>
  <p:sldIdLst>
    <p:sldId xmlns:r="http://schemas.openxmlformats.org/officeDocument/2006/relationships" id="256" r:id="R3d8c4cf2385f4626"/>
    <p:sldId xmlns:r="http://schemas.openxmlformats.org/officeDocument/2006/relationships" id="257" r:id="Rdafd82c299d0418e"/>
    <p:sldId xmlns:r="http://schemas.openxmlformats.org/officeDocument/2006/relationships" id="258" r:id="Rc9d5ec9276144c54"/>
    <p:sldId xmlns:r="http://schemas.openxmlformats.org/officeDocument/2006/relationships" id="259" r:id="Rc75cd82799084990"/>
    <p:sldId xmlns:r="http://schemas.openxmlformats.org/officeDocument/2006/relationships" id="260" r:id="R56699c589fa64adb"/>
    <p:sldId xmlns:r="http://schemas.openxmlformats.org/officeDocument/2006/relationships" id="261" r:id="R6a642c4709df4dbb"/>
    <p:sldId xmlns:r="http://schemas.openxmlformats.org/officeDocument/2006/relationships" id="262" r:id="R5d12992ce7f34f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1d9ac7a3a14c65" /><Relationship Type="http://schemas.openxmlformats.org/officeDocument/2006/relationships/slide" Target="/ppt/slides/slide1.xml" Id="R3d8c4cf2385f4626" /><Relationship Type="http://schemas.openxmlformats.org/officeDocument/2006/relationships/slide" Target="/ppt/slides/slide2.xml" Id="Rdafd82c299d0418e" /><Relationship Type="http://schemas.openxmlformats.org/officeDocument/2006/relationships/slide" Target="/ppt/slides/slide3.xml" Id="Rc9d5ec9276144c54" /><Relationship Type="http://schemas.openxmlformats.org/officeDocument/2006/relationships/slide" Target="/ppt/slides/slide4.xml" Id="Rc75cd82799084990" /><Relationship Type="http://schemas.openxmlformats.org/officeDocument/2006/relationships/slide" Target="/ppt/slides/slide5.xml" Id="R56699c589fa64adb" /><Relationship Type="http://schemas.openxmlformats.org/officeDocument/2006/relationships/slide" Target="/ppt/slides/slide6.xml" Id="R6a642c4709df4dbb" /><Relationship Type="http://schemas.openxmlformats.org/officeDocument/2006/relationships/slide" Target="/ppt/slides/slide7.xml" Id="R5d12992ce7f34f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dee7b488b447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84fc820ed4b51" /><Relationship Type="http://schemas.openxmlformats.org/officeDocument/2006/relationships/theme" Target="/ppt/slideMasters/theme/theme1.xml" Id="R3e626b4e650b43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f84fc820ed4b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7fc4e31a04d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8b57b814a48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17c824f6e42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e5ebb9a8f4b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5b2cdf47e41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d0d297ed844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1f747ae9640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TRANSALP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TRANSALP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TRANSALP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TRANSALP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TRANSALP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TRANSALP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5 333 719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5 333 719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TRANSALP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KURT HELGE HÅLAND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TRANSALP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Haualandmarka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khh@unitron.no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992 860 944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TRANSALP INVEST AS</a:t>
            </a:r>
          </a:p>
        </p:txBody>
      </p:sp>
    </p:spTree>
  </p:cSld>
  <p:clrMapOvr>
    <a:masterClrMapping xmlns:a="http://schemas.openxmlformats.org/drawingml/2006/main"/>
  </p:clrMapOvr>
</p:sld>
</file>