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a14775572d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c058412924a89"/>
  </p:sldMasterIdLst>
  <p:sldIdLst>
    <p:sldId xmlns:r="http://schemas.openxmlformats.org/officeDocument/2006/relationships" id="256" r:id="R27eb992b05884d0e"/>
    <p:sldId xmlns:r="http://schemas.openxmlformats.org/officeDocument/2006/relationships" id="257" r:id="R8d4e43854e8243f4"/>
    <p:sldId xmlns:r="http://schemas.openxmlformats.org/officeDocument/2006/relationships" id="258" r:id="R89248721795b4378"/>
    <p:sldId xmlns:r="http://schemas.openxmlformats.org/officeDocument/2006/relationships" id="259" r:id="R61d60f416c90472b"/>
    <p:sldId xmlns:r="http://schemas.openxmlformats.org/officeDocument/2006/relationships" id="260" r:id="R073d2226679445f2"/>
    <p:sldId xmlns:r="http://schemas.openxmlformats.org/officeDocument/2006/relationships" id="261" r:id="R444774772c6646b5"/>
    <p:sldId xmlns:r="http://schemas.openxmlformats.org/officeDocument/2006/relationships" id="262" r:id="R3b140dd37fde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c058412924a89" /><Relationship Type="http://schemas.openxmlformats.org/officeDocument/2006/relationships/slide" Target="/ppt/slides/slide1.xml" Id="R27eb992b05884d0e" /><Relationship Type="http://schemas.openxmlformats.org/officeDocument/2006/relationships/slide" Target="/ppt/slides/slide2.xml" Id="R8d4e43854e8243f4" /><Relationship Type="http://schemas.openxmlformats.org/officeDocument/2006/relationships/slide" Target="/ppt/slides/slide3.xml" Id="R89248721795b4378" /><Relationship Type="http://schemas.openxmlformats.org/officeDocument/2006/relationships/slide" Target="/ppt/slides/slide4.xml" Id="R61d60f416c90472b" /><Relationship Type="http://schemas.openxmlformats.org/officeDocument/2006/relationships/slide" Target="/ppt/slides/slide5.xml" Id="R073d2226679445f2" /><Relationship Type="http://schemas.openxmlformats.org/officeDocument/2006/relationships/slide" Target="/ppt/slides/slide6.xml" Id="R444774772c6646b5" /><Relationship Type="http://schemas.openxmlformats.org/officeDocument/2006/relationships/slide" Target="/ppt/slides/slide7.xml" Id="R3b140dd37fde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aa5cf8fb549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716a733574d27" /><Relationship Type="http://schemas.openxmlformats.org/officeDocument/2006/relationships/theme" Target="/ppt/slideMasters/theme/theme1.xml" Id="Rba6c3a7a2d8e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716a73357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27e06d72d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5ff3f084445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7be5fdb6942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53d6f89a9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fa629eabe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f8bc581ae4e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87e492dd5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ODDVIN EGGEBØ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SYNNØVE SØRHUS EGGEBØ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