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f3e1bd99a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242299676646ee"/>
  </p:sldMasterIdLst>
  <p:sldIdLst>
    <p:sldId xmlns:r="http://schemas.openxmlformats.org/officeDocument/2006/relationships" id="256" r:id="Reded503efed34b81"/>
    <p:sldId xmlns:r="http://schemas.openxmlformats.org/officeDocument/2006/relationships" id="257" r:id="R44286cdde8064c0b"/>
    <p:sldId xmlns:r="http://schemas.openxmlformats.org/officeDocument/2006/relationships" id="258" r:id="Rfbf22a4b5bca4d2f"/>
    <p:sldId xmlns:r="http://schemas.openxmlformats.org/officeDocument/2006/relationships" id="259" r:id="Ree77746b2a9c40e6"/>
    <p:sldId xmlns:r="http://schemas.openxmlformats.org/officeDocument/2006/relationships" id="260" r:id="Rf152da0ed2aa4a57"/>
    <p:sldId xmlns:r="http://schemas.openxmlformats.org/officeDocument/2006/relationships" id="261" r:id="R820b7cd188ef44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42299676646ee" /><Relationship Type="http://schemas.openxmlformats.org/officeDocument/2006/relationships/slide" Target="/ppt/slides/slide1.xml" Id="Reded503efed34b81" /><Relationship Type="http://schemas.openxmlformats.org/officeDocument/2006/relationships/slide" Target="/ppt/slides/slide2.xml" Id="R44286cdde8064c0b" /><Relationship Type="http://schemas.openxmlformats.org/officeDocument/2006/relationships/slide" Target="/ppt/slides/slide3.xml" Id="Rfbf22a4b5bca4d2f" /><Relationship Type="http://schemas.openxmlformats.org/officeDocument/2006/relationships/slide" Target="/ppt/slides/slide4.xml" Id="Ree77746b2a9c40e6" /><Relationship Type="http://schemas.openxmlformats.org/officeDocument/2006/relationships/slide" Target="/ppt/slides/slide5.xml" Id="Rf152da0ed2aa4a57" /><Relationship Type="http://schemas.openxmlformats.org/officeDocument/2006/relationships/slide" Target="/ppt/slides/slide6.xml" Id="R820b7cd188ef44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7290a0229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82cedf7104f48" /><Relationship Type="http://schemas.openxmlformats.org/officeDocument/2006/relationships/theme" Target="/ppt/slideMasters/theme/theme1.xml" Id="R28ec5322a26b4b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82cedf7104f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a6b2ffac440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d78b3ddca43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87743166845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1880b1f36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475c2abd345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674d22a7e48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