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b32f42672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645c4ad91471e"/>
  </p:sldMasterIdLst>
  <p:sldIdLst>
    <p:sldId xmlns:r="http://schemas.openxmlformats.org/officeDocument/2006/relationships" id="256" r:id="Rd70231629cee41e4"/>
    <p:sldId xmlns:r="http://schemas.openxmlformats.org/officeDocument/2006/relationships" id="257" r:id="R7255a9fb21374263"/>
    <p:sldId xmlns:r="http://schemas.openxmlformats.org/officeDocument/2006/relationships" id="258" r:id="R8d1d5b9e45aa4439"/>
    <p:sldId xmlns:r="http://schemas.openxmlformats.org/officeDocument/2006/relationships" id="259" r:id="Rd3ef96686b11452d"/>
    <p:sldId xmlns:r="http://schemas.openxmlformats.org/officeDocument/2006/relationships" id="260" r:id="R46161aedf5c0451a"/>
    <p:sldId xmlns:r="http://schemas.openxmlformats.org/officeDocument/2006/relationships" id="261" r:id="R417d1697279e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645c4ad91471e" /><Relationship Type="http://schemas.openxmlformats.org/officeDocument/2006/relationships/slide" Target="/ppt/slides/slide1.xml" Id="Rd70231629cee41e4" /><Relationship Type="http://schemas.openxmlformats.org/officeDocument/2006/relationships/slide" Target="/ppt/slides/slide2.xml" Id="R7255a9fb21374263" /><Relationship Type="http://schemas.openxmlformats.org/officeDocument/2006/relationships/slide" Target="/ppt/slides/slide3.xml" Id="R8d1d5b9e45aa4439" /><Relationship Type="http://schemas.openxmlformats.org/officeDocument/2006/relationships/slide" Target="/ppt/slides/slide4.xml" Id="Rd3ef96686b11452d" /><Relationship Type="http://schemas.openxmlformats.org/officeDocument/2006/relationships/slide" Target="/ppt/slides/slide5.xml" Id="R46161aedf5c0451a" /><Relationship Type="http://schemas.openxmlformats.org/officeDocument/2006/relationships/slide" Target="/ppt/slides/slide6.xml" Id="R417d1697279e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14ce59d82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985e0ab74f5c" /><Relationship Type="http://schemas.openxmlformats.org/officeDocument/2006/relationships/theme" Target="/ppt/slideMasters/theme/theme1.xml" Id="R12b9a1038c66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5985e0ab7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9d7026cf5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81eb6692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df75b0c8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5a74542f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17d7a6ef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9e9c5e3a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