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c5728805548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8c5c15dcf4a11"/>
  </p:sldMasterIdLst>
  <p:sldIdLst>
    <p:sldId xmlns:r="http://schemas.openxmlformats.org/officeDocument/2006/relationships" id="256" r:id="R53b9b293a1214370"/>
    <p:sldId xmlns:r="http://schemas.openxmlformats.org/officeDocument/2006/relationships" id="257" r:id="R6c5f4b2b56254ca0"/>
    <p:sldId xmlns:r="http://schemas.openxmlformats.org/officeDocument/2006/relationships" id="258" r:id="Raccf762e1ee5471c"/>
    <p:sldId xmlns:r="http://schemas.openxmlformats.org/officeDocument/2006/relationships" id="259" r:id="R842cfaa7fe6141e9"/>
    <p:sldId xmlns:r="http://schemas.openxmlformats.org/officeDocument/2006/relationships" id="260" r:id="R70ea146944414999"/>
    <p:sldId xmlns:r="http://schemas.openxmlformats.org/officeDocument/2006/relationships" id="261" r:id="R4365dc6728cc42f5"/>
    <p:sldId xmlns:r="http://schemas.openxmlformats.org/officeDocument/2006/relationships" id="262" r:id="R2ae40b6f86c340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8c5c15dcf4a11" /><Relationship Type="http://schemas.openxmlformats.org/officeDocument/2006/relationships/slide" Target="/ppt/slides/slide1.xml" Id="R53b9b293a1214370" /><Relationship Type="http://schemas.openxmlformats.org/officeDocument/2006/relationships/slide" Target="/ppt/slides/slide2.xml" Id="R6c5f4b2b56254ca0" /><Relationship Type="http://schemas.openxmlformats.org/officeDocument/2006/relationships/slide" Target="/ppt/slides/slide3.xml" Id="Raccf762e1ee5471c" /><Relationship Type="http://schemas.openxmlformats.org/officeDocument/2006/relationships/slide" Target="/ppt/slides/slide4.xml" Id="R842cfaa7fe6141e9" /><Relationship Type="http://schemas.openxmlformats.org/officeDocument/2006/relationships/slide" Target="/ppt/slides/slide5.xml" Id="R70ea146944414999" /><Relationship Type="http://schemas.openxmlformats.org/officeDocument/2006/relationships/slide" Target="/ppt/slides/slide6.xml" Id="R4365dc6728cc42f5" /><Relationship Type="http://schemas.openxmlformats.org/officeDocument/2006/relationships/slide" Target="/ppt/slides/slide7.xml" Id="R2ae40b6f86c340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c8c4cb10f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ee7a438c34c38" /><Relationship Type="http://schemas.openxmlformats.org/officeDocument/2006/relationships/theme" Target="/ppt/slideMasters/theme/theme1.xml" Id="R647c3e1345f941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cee7a438c34c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18e21eaf2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fc30a43034f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3ef4048fe43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a0cf2a423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b360a3eae40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85a89767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24417da4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SIRELLE AS ble etablert [år] og holder til i Kjørsvikbugen.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IVAR LEDAL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6699 Kjørsvikbugen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85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992 829 508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