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a573084da845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0a37e80b8346f7"/>
  </p:sldMasterIdLst>
  <p:sldIdLst>
    <p:sldId xmlns:r="http://schemas.openxmlformats.org/officeDocument/2006/relationships" id="256" r:id="R83c7e9f54d354f1c"/>
    <p:sldId xmlns:r="http://schemas.openxmlformats.org/officeDocument/2006/relationships" id="257" r:id="R4a7124c1f2614eb1"/>
    <p:sldId xmlns:r="http://schemas.openxmlformats.org/officeDocument/2006/relationships" id="258" r:id="Rda223ac3514e4724"/>
    <p:sldId xmlns:r="http://schemas.openxmlformats.org/officeDocument/2006/relationships" id="259" r:id="Rb6d716e373f042d3"/>
    <p:sldId xmlns:r="http://schemas.openxmlformats.org/officeDocument/2006/relationships" id="260" r:id="R532e0cd790c74bcf"/>
    <p:sldId xmlns:r="http://schemas.openxmlformats.org/officeDocument/2006/relationships" id="261" r:id="R1170783fdd5a41e5"/>
    <p:sldId xmlns:r="http://schemas.openxmlformats.org/officeDocument/2006/relationships" id="262" r:id="Rcdaf33a3a8354b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0a37e80b8346f7" /><Relationship Type="http://schemas.openxmlformats.org/officeDocument/2006/relationships/slide" Target="/ppt/slides/slide1.xml" Id="R83c7e9f54d354f1c" /><Relationship Type="http://schemas.openxmlformats.org/officeDocument/2006/relationships/slide" Target="/ppt/slides/slide2.xml" Id="R4a7124c1f2614eb1" /><Relationship Type="http://schemas.openxmlformats.org/officeDocument/2006/relationships/slide" Target="/ppt/slides/slide3.xml" Id="Rda223ac3514e4724" /><Relationship Type="http://schemas.openxmlformats.org/officeDocument/2006/relationships/slide" Target="/ppt/slides/slide4.xml" Id="Rb6d716e373f042d3" /><Relationship Type="http://schemas.openxmlformats.org/officeDocument/2006/relationships/slide" Target="/ppt/slides/slide5.xml" Id="R532e0cd790c74bcf" /><Relationship Type="http://schemas.openxmlformats.org/officeDocument/2006/relationships/slide" Target="/ppt/slides/slide6.xml" Id="R1170783fdd5a41e5" /><Relationship Type="http://schemas.openxmlformats.org/officeDocument/2006/relationships/slide" Target="/ppt/slides/slide7.xml" Id="Rcdaf33a3a8354b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fa6abd8d2947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f01a973ee49a8" /><Relationship Type="http://schemas.openxmlformats.org/officeDocument/2006/relationships/theme" Target="/ppt/slideMasters/theme/theme1.xml" Id="R44b5585e1bf347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0f01a973ee49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ae32564594a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e534376a14e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dc8adea4545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70f2f1cfc4e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3f8d129c040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802c8e0294f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1a042fca249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HENNINGS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HENNINGS EIENDOM AS ble etablert [år] og holder til i Froland.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−505 019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3 954 295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4 121 432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HÅKEDAL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Frolandsveien 985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4820 Froland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992 829 370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