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02720f1b2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37b66a5134d48"/>
  </p:sldMasterIdLst>
  <p:sldIdLst>
    <p:sldId xmlns:r="http://schemas.openxmlformats.org/officeDocument/2006/relationships" id="256" r:id="Ra29945ee65e6487e"/>
    <p:sldId xmlns:r="http://schemas.openxmlformats.org/officeDocument/2006/relationships" id="257" r:id="Reddd27c9c62144a9"/>
    <p:sldId xmlns:r="http://schemas.openxmlformats.org/officeDocument/2006/relationships" id="258" r:id="R5cf7043cdfdc4a9f"/>
    <p:sldId xmlns:r="http://schemas.openxmlformats.org/officeDocument/2006/relationships" id="259" r:id="R3feb27e74efe4a9e"/>
    <p:sldId xmlns:r="http://schemas.openxmlformats.org/officeDocument/2006/relationships" id="260" r:id="R108d07266eb94486"/>
    <p:sldId xmlns:r="http://schemas.openxmlformats.org/officeDocument/2006/relationships" id="261" r:id="Ra3f43e8598794604"/>
    <p:sldId xmlns:r="http://schemas.openxmlformats.org/officeDocument/2006/relationships" id="262" r:id="Re6df0903671c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37b66a5134d48" /><Relationship Type="http://schemas.openxmlformats.org/officeDocument/2006/relationships/slide" Target="/ppt/slides/slide1.xml" Id="Ra29945ee65e6487e" /><Relationship Type="http://schemas.openxmlformats.org/officeDocument/2006/relationships/slide" Target="/ppt/slides/slide2.xml" Id="Reddd27c9c62144a9" /><Relationship Type="http://schemas.openxmlformats.org/officeDocument/2006/relationships/slide" Target="/ppt/slides/slide3.xml" Id="R5cf7043cdfdc4a9f" /><Relationship Type="http://schemas.openxmlformats.org/officeDocument/2006/relationships/slide" Target="/ppt/slides/slide4.xml" Id="R3feb27e74efe4a9e" /><Relationship Type="http://schemas.openxmlformats.org/officeDocument/2006/relationships/slide" Target="/ppt/slides/slide5.xml" Id="R108d07266eb94486" /><Relationship Type="http://schemas.openxmlformats.org/officeDocument/2006/relationships/slide" Target="/ppt/slides/slide6.xml" Id="Ra3f43e8598794604" /><Relationship Type="http://schemas.openxmlformats.org/officeDocument/2006/relationships/slide" Target="/ppt/slides/slide7.xml" Id="Re6df0903671c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58d2c8be0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21eddf094439" /><Relationship Type="http://schemas.openxmlformats.org/officeDocument/2006/relationships/theme" Target="/ppt/slideMasters/theme/theme1.xml" Id="Ra3abf23dc632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921eddf09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56ce27e9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48299509d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185cade4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26ad9c0d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5eee4695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1e2d9aff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2e77ba371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