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78904df0e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3a7ced81441cd"/>
  </p:sldMasterIdLst>
  <p:sldIdLst>
    <p:sldId xmlns:r="http://schemas.openxmlformats.org/officeDocument/2006/relationships" id="256" r:id="R8a2f58d575fd4f7e"/>
    <p:sldId xmlns:r="http://schemas.openxmlformats.org/officeDocument/2006/relationships" id="257" r:id="R6b84467c34cd4feb"/>
    <p:sldId xmlns:r="http://schemas.openxmlformats.org/officeDocument/2006/relationships" id="258" r:id="Rfed9e3543a734b1a"/>
    <p:sldId xmlns:r="http://schemas.openxmlformats.org/officeDocument/2006/relationships" id="259" r:id="Rff495df625a7482e"/>
    <p:sldId xmlns:r="http://schemas.openxmlformats.org/officeDocument/2006/relationships" id="260" r:id="R2c25496da2444804"/>
    <p:sldId xmlns:r="http://schemas.openxmlformats.org/officeDocument/2006/relationships" id="261" r:id="R59ad553f198944e7"/>
    <p:sldId xmlns:r="http://schemas.openxmlformats.org/officeDocument/2006/relationships" id="262" r:id="R08fbfeb3b33b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3a7ced81441cd" /><Relationship Type="http://schemas.openxmlformats.org/officeDocument/2006/relationships/slide" Target="/ppt/slides/slide1.xml" Id="R8a2f58d575fd4f7e" /><Relationship Type="http://schemas.openxmlformats.org/officeDocument/2006/relationships/slide" Target="/ppt/slides/slide2.xml" Id="R6b84467c34cd4feb" /><Relationship Type="http://schemas.openxmlformats.org/officeDocument/2006/relationships/slide" Target="/ppt/slides/slide3.xml" Id="Rfed9e3543a734b1a" /><Relationship Type="http://schemas.openxmlformats.org/officeDocument/2006/relationships/slide" Target="/ppt/slides/slide4.xml" Id="Rff495df625a7482e" /><Relationship Type="http://schemas.openxmlformats.org/officeDocument/2006/relationships/slide" Target="/ppt/slides/slide5.xml" Id="R2c25496da2444804" /><Relationship Type="http://schemas.openxmlformats.org/officeDocument/2006/relationships/slide" Target="/ppt/slides/slide6.xml" Id="R59ad553f198944e7" /><Relationship Type="http://schemas.openxmlformats.org/officeDocument/2006/relationships/slide" Target="/ppt/slides/slide7.xml" Id="R08fbfeb3b33b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78753d8ac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b7c98428f4333" /><Relationship Type="http://schemas.openxmlformats.org/officeDocument/2006/relationships/theme" Target="/ppt/slideMasters/theme/theme1.xml" Id="R4783a293e060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b7c98428f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c6b02a539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2111b42c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11b019c0f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ee711f168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a8570eda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33a0b3bd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c0ad66e7b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Jomfrubråtveien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