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4d7ea92384a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157c67cbe44f9b"/>
  </p:sldMasterIdLst>
  <p:sldIdLst>
    <p:sldId xmlns:r="http://schemas.openxmlformats.org/officeDocument/2006/relationships" id="256" r:id="Rbd9c5105e0a443a8"/>
    <p:sldId xmlns:r="http://schemas.openxmlformats.org/officeDocument/2006/relationships" id="257" r:id="R81c8d9449c7748b7"/>
    <p:sldId xmlns:r="http://schemas.openxmlformats.org/officeDocument/2006/relationships" id="258" r:id="R33b3ae2cbc7d47e6"/>
    <p:sldId xmlns:r="http://schemas.openxmlformats.org/officeDocument/2006/relationships" id="259" r:id="R61332dda2e6042b2"/>
    <p:sldId xmlns:r="http://schemas.openxmlformats.org/officeDocument/2006/relationships" id="260" r:id="Rec7316be92b2467e"/>
    <p:sldId xmlns:r="http://schemas.openxmlformats.org/officeDocument/2006/relationships" id="261" r:id="R2804be27d6fe4ae1"/>
    <p:sldId xmlns:r="http://schemas.openxmlformats.org/officeDocument/2006/relationships" id="262" r:id="R97964fa63a0b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157c67cbe44f9b" /><Relationship Type="http://schemas.openxmlformats.org/officeDocument/2006/relationships/slide" Target="/ppt/slides/slide1.xml" Id="Rbd9c5105e0a443a8" /><Relationship Type="http://schemas.openxmlformats.org/officeDocument/2006/relationships/slide" Target="/ppt/slides/slide2.xml" Id="R81c8d9449c7748b7" /><Relationship Type="http://schemas.openxmlformats.org/officeDocument/2006/relationships/slide" Target="/ppt/slides/slide3.xml" Id="R33b3ae2cbc7d47e6" /><Relationship Type="http://schemas.openxmlformats.org/officeDocument/2006/relationships/slide" Target="/ppt/slides/slide4.xml" Id="R61332dda2e6042b2" /><Relationship Type="http://schemas.openxmlformats.org/officeDocument/2006/relationships/slide" Target="/ppt/slides/slide5.xml" Id="Rec7316be92b2467e" /><Relationship Type="http://schemas.openxmlformats.org/officeDocument/2006/relationships/slide" Target="/ppt/slides/slide6.xml" Id="R2804be27d6fe4ae1" /><Relationship Type="http://schemas.openxmlformats.org/officeDocument/2006/relationships/slide" Target="/ppt/slides/slide7.xml" Id="R97964fa63a0b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e570ad27547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7a2e7ba3402f" /><Relationship Type="http://schemas.openxmlformats.org/officeDocument/2006/relationships/theme" Target="/ppt/slideMasters/theme/theme1.xml" Id="Rf7414ab27cdb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87a2e7ba340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f2e16061f4e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41fcb02dd4a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8f96fdfc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4d1cee5e40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c1db12f946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a342c81f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076dca47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 FORVALTNING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6 966 933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63 06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tj@shape.as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992 807 644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 FORVALTNING AS</a:t>
            </a:r>
          </a:p>
        </p:txBody>
      </p:sp>
    </p:spTree>
  </p:cSld>
  <p:clrMapOvr>
    <a:masterClrMapping xmlns:a="http://schemas.openxmlformats.org/drawingml/2006/main"/>
  </p:clrMapOvr>
</p:sld>
</file>