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7abb9e608841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7aa6c6ca544889"/>
  </p:sldMasterIdLst>
  <p:sldIdLst>
    <p:sldId xmlns:r="http://schemas.openxmlformats.org/officeDocument/2006/relationships" id="256" r:id="Rb911e4733f41445a"/>
    <p:sldId xmlns:r="http://schemas.openxmlformats.org/officeDocument/2006/relationships" id="257" r:id="Raeee713ee3604292"/>
    <p:sldId xmlns:r="http://schemas.openxmlformats.org/officeDocument/2006/relationships" id="258" r:id="Refec597688ab494b"/>
    <p:sldId xmlns:r="http://schemas.openxmlformats.org/officeDocument/2006/relationships" id="259" r:id="R85bfb32d5b5943ef"/>
    <p:sldId xmlns:r="http://schemas.openxmlformats.org/officeDocument/2006/relationships" id="260" r:id="Rcdcaf9186ff04810"/>
    <p:sldId xmlns:r="http://schemas.openxmlformats.org/officeDocument/2006/relationships" id="261" r:id="Ra66826a58a954b53"/>
    <p:sldId xmlns:r="http://schemas.openxmlformats.org/officeDocument/2006/relationships" id="262" r:id="R5873d5e1f3a641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aa6c6ca544889" /><Relationship Type="http://schemas.openxmlformats.org/officeDocument/2006/relationships/slide" Target="/ppt/slides/slide1.xml" Id="Rb911e4733f41445a" /><Relationship Type="http://schemas.openxmlformats.org/officeDocument/2006/relationships/slide" Target="/ppt/slides/slide2.xml" Id="Raeee713ee3604292" /><Relationship Type="http://schemas.openxmlformats.org/officeDocument/2006/relationships/slide" Target="/ppt/slides/slide3.xml" Id="Refec597688ab494b" /><Relationship Type="http://schemas.openxmlformats.org/officeDocument/2006/relationships/slide" Target="/ppt/slides/slide4.xml" Id="R85bfb32d5b5943ef" /><Relationship Type="http://schemas.openxmlformats.org/officeDocument/2006/relationships/slide" Target="/ppt/slides/slide5.xml" Id="Rcdcaf9186ff04810" /><Relationship Type="http://schemas.openxmlformats.org/officeDocument/2006/relationships/slide" Target="/ppt/slides/slide6.xml" Id="Ra66826a58a954b53" /><Relationship Type="http://schemas.openxmlformats.org/officeDocument/2006/relationships/slide" Target="/ppt/slides/slide7.xml" Id="R5873d5e1f3a641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b42de086041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15729e3274d23" /><Relationship Type="http://schemas.openxmlformats.org/officeDocument/2006/relationships/theme" Target="/ppt/slideMasters/theme/theme1.xml" Id="Rf72ac08ed89144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615729e3274d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6a305b25f48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5d3029dff47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87cce4b0344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af22d44944c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3eed18dbd4e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13fdb71ec48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02578db144b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OAR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7 402 612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13 549 853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15 450 861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RØSTEGGEN OLA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Hårråveien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ola-arne.rosteggen@revisorkonsult.no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992 763 183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