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03f30a64644e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a79324cddb4dc7"/>
  </p:sldMasterIdLst>
  <p:sldIdLst>
    <p:sldId xmlns:r="http://schemas.openxmlformats.org/officeDocument/2006/relationships" id="256" r:id="Re662f03a5b1c4d26"/>
    <p:sldId xmlns:r="http://schemas.openxmlformats.org/officeDocument/2006/relationships" id="257" r:id="R4611f80370e247ad"/>
    <p:sldId xmlns:r="http://schemas.openxmlformats.org/officeDocument/2006/relationships" id="258" r:id="R8d9878d15b4f431c"/>
    <p:sldId xmlns:r="http://schemas.openxmlformats.org/officeDocument/2006/relationships" id="259" r:id="R06ef6b5431c04e34"/>
    <p:sldId xmlns:r="http://schemas.openxmlformats.org/officeDocument/2006/relationships" id="260" r:id="Rfa5b8b9671004b19"/>
    <p:sldId xmlns:r="http://schemas.openxmlformats.org/officeDocument/2006/relationships" id="261" r:id="R59ed84aa5e584990"/>
    <p:sldId xmlns:r="http://schemas.openxmlformats.org/officeDocument/2006/relationships" id="262" r:id="R79278bb9162c49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a79324cddb4dc7" /><Relationship Type="http://schemas.openxmlformats.org/officeDocument/2006/relationships/slide" Target="/ppt/slides/slide1.xml" Id="Re662f03a5b1c4d26" /><Relationship Type="http://schemas.openxmlformats.org/officeDocument/2006/relationships/slide" Target="/ppt/slides/slide2.xml" Id="R4611f80370e247ad" /><Relationship Type="http://schemas.openxmlformats.org/officeDocument/2006/relationships/slide" Target="/ppt/slides/slide3.xml" Id="R8d9878d15b4f431c" /><Relationship Type="http://schemas.openxmlformats.org/officeDocument/2006/relationships/slide" Target="/ppt/slides/slide4.xml" Id="R06ef6b5431c04e34" /><Relationship Type="http://schemas.openxmlformats.org/officeDocument/2006/relationships/slide" Target="/ppt/slides/slide5.xml" Id="Rfa5b8b9671004b19" /><Relationship Type="http://schemas.openxmlformats.org/officeDocument/2006/relationships/slide" Target="/ppt/slides/slide6.xml" Id="R59ed84aa5e584990" /><Relationship Type="http://schemas.openxmlformats.org/officeDocument/2006/relationships/slide" Target="/ppt/slides/slide7.xml" Id="R79278bb9162c49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4ca0e9472d48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4af28f56c4d33" /><Relationship Type="http://schemas.openxmlformats.org/officeDocument/2006/relationships/theme" Target="/ppt/slideMasters/theme/theme1.xml" Id="R7473fa6f6b9346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24af28f56c4d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e2e86d96242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a8ecd74cc41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dd5292e31440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2d94e19a3148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417ee5d374f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b169dc8364f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2b851a19349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GUTTIS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GUTTIS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2 565 234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1 306 342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−4 165 067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58 667 654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134 053 446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 BJERKE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Vs gate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992 720 719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