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58ba9db27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45c6537184074"/>
  </p:sldMasterIdLst>
  <p:sldIdLst>
    <p:sldId xmlns:r="http://schemas.openxmlformats.org/officeDocument/2006/relationships" id="256" r:id="R5fd18a37304b4f28"/>
    <p:sldId xmlns:r="http://schemas.openxmlformats.org/officeDocument/2006/relationships" id="257" r:id="R4d0182b9b2564a39"/>
    <p:sldId xmlns:r="http://schemas.openxmlformats.org/officeDocument/2006/relationships" id="258" r:id="R726568218ce449fc"/>
    <p:sldId xmlns:r="http://schemas.openxmlformats.org/officeDocument/2006/relationships" id="259" r:id="R8419909406f64b23"/>
    <p:sldId xmlns:r="http://schemas.openxmlformats.org/officeDocument/2006/relationships" id="260" r:id="R74d4c81db16a4139"/>
    <p:sldId xmlns:r="http://schemas.openxmlformats.org/officeDocument/2006/relationships" id="261" r:id="R78144309c277441b"/>
    <p:sldId xmlns:r="http://schemas.openxmlformats.org/officeDocument/2006/relationships" id="262" r:id="Rfb07ffe679d2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45c6537184074" /><Relationship Type="http://schemas.openxmlformats.org/officeDocument/2006/relationships/slide" Target="/ppt/slides/slide1.xml" Id="R5fd18a37304b4f28" /><Relationship Type="http://schemas.openxmlformats.org/officeDocument/2006/relationships/slide" Target="/ppt/slides/slide2.xml" Id="R4d0182b9b2564a39" /><Relationship Type="http://schemas.openxmlformats.org/officeDocument/2006/relationships/slide" Target="/ppt/slides/slide3.xml" Id="R726568218ce449fc" /><Relationship Type="http://schemas.openxmlformats.org/officeDocument/2006/relationships/slide" Target="/ppt/slides/slide4.xml" Id="R8419909406f64b23" /><Relationship Type="http://schemas.openxmlformats.org/officeDocument/2006/relationships/slide" Target="/ppt/slides/slide5.xml" Id="R74d4c81db16a4139" /><Relationship Type="http://schemas.openxmlformats.org/officeDocument/2006/relationships/slide" Target="/ppt/slides/slide6.xml" Id="R78144309c277441b" /><Relationship Type="http://schemas.openxmlformats.org/officeDocument/2006/relationships/slide" Target="/ppt/slides/slide7.xml" Id="Rfb07ffe679d2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5fa750ee7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386c61934e75" /><Relationship Type="http://schemas.openxmlformats.org/officeDocument/2006/relationships/theme" Target="/ppt/slideMasters/theme/theme1.xml" Id="R4781a285cd2c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6386c6193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7eb1eac5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38e40911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071dbb7e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f13e675e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4f6d5e8f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b222c68d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848690f8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SEVERIN 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GÖRAN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Hogstads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