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8e212c9a64c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c42ff620824c4f"/>
  </p:sldMasterIdLst>
  <p:sldIdLst>
    <p:sldId xmlns:r="http://schemas.openxmlformats.org/officeDocument/2006/relationships" id="256" r:id="R25548aceb1b14824"/>
    <p:sldId xmlns:r="http://schemas.openxmlformats.org/officeDocument/2006/relationships" id="257" r:id="R2f2011538d284596"/>
    <p:sldId xmlns:r="http://schemas.openxmlformats.org/officeDocument/2006/relationships" id="258" r:id="R70e02f69deca4d6d"/>
    <p:sldId xmlns:r="http://schemas.openxmlformats.org/officeDocument/2006/relationships" id="259" r:id="Rdc36c0b5281d4a68"/>
    <p:sldId xmlns:r="http://schemas.openxmlformats.org/officeDocument/2006/relationships" id="260" r:id="Racc7e864ae8440d0"/>
    <p:sldId xmlns:r="http://schemas.openxmlformats.org/officeDocument/2006/relationships" id="261" r:id="R84a17e563a464e66"/>
    <p:sldId xmlns:r="http://schemas.openxmlformats.org/officeDocument/2006/relationships" id="262" r:id="R6fd0efe623d4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42ff620824c4f" /><Relationship Type="http://schemas.openxmlformats.org/officeDocument/2006/relationships/slide" Target="/ppt/slides/slide1.xml" Id="R25548aceb1b14824" /><Relationship Type="http://schemas.openxmlformats.org/officeDocument/2006/relationships/slide" Target="/ppt/slides/slide2.xml" Id="R2f2011538d284596" /><Relationship Type="http://schemas.openxmlformats.org/officeDocument/2006/relationships/slide" Target="/ppt/slides/slide3.xml" Id="R70e02f69deca4d6d" /><Relationship Type="http://schemas.openxmlformats.org/officeDocument/2006/relationships/slide" Target="/ppt/slides/slide4.xml" Id="Rdc36c0b5281d4a68" /><Relationship Type="http://schemas.openxmlformats.org/officeDocument/2006/relationships/slide" Target="/ppt/slides/slide5.xml" Id="Racc7e864ae8440d0" /><Relationship Type="http://schemas.openxmlformats.org/officeDocument/2006/relationships/slide" Target="/ppt/slides/slide6.xml" Id="R84a17e563a464e66" /><Relationship Type="http://schemas.openxmlformats.org/officeDocument/2006/relationships/slide" Target="/ppt/slides/slide7.xml" Id="R6fd0efe623d4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a85b6167a45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3daf49a794162" /><Relationship Type="http://schemas.openxmlformats.org/officeDocument/2006/relationships/theme" Target="/ppt/slideMasters/theme/theme1.xml" Id="R0e4205a04dd841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73daf49a7941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1170cefd24a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9be13d9ec4d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98a601fbf4e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34769b20749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7f3e2fd1749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47fa393894d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e83f0209842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FIGO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FIGO HOLDING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2 355 883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7 094 010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11 083 892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FIGO HOLDING AS</a:t>
            </a:r>
          </a:p>
        </p:txBody>
      </p:sp>
    </p:spTree>
  </p:cSld>
  <p:clrMapOvr>
    <a:masterClrMapping xmlns:a="http://schemas.openxmlformats.org/drawingml/2006/main"/>
  </p:clrMapOvr>
</p:sld>
</file>