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48e4d9e15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26904653842f1"/>
  </p:sldMasterIdLst>
  <p:sldIdLst>
    <p:sldId xmlns:r="http://schemas.openxmlformats.org/officeDocument/2006/relationships" id="256" r:id="Rb090ef078c804af4"/>
    <p:sldId xmlns:r="http://schemas.openxmlformats.org/officeDocument/2006/relationships" id="257" r:id="R298d92ad3b144039"/>
    <p:sldId xmlns:r="http://schemas.openxmlformats.org/officeDocument/2006/relationships" id="258" r:id="R2a88df1e089b439c"/>
    <p:sldId xmlns:r="http://schemas.openxmlformats.org/officeDocument/2006/relationships" id="259" r:id="R3a4f2a7e7a384ed5"/>
    <p:sldId xmlns:r="http://schemas.openxmlformats.org/officeDocument/2006/relationships" id="260" r:id="Rc3a1a72a672e4346"/>
    <p:sldId xmlns:r="http://schemas.openxmlformats.org/officeDocument/2006/relationships" id="261" r:id="R17ddbeb82746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26904653842f1" /><Relationship Type="http://schemas.openxmlformats.org/officeDocument/2006/relationships/slide" Target="/ppt/slides/slide1.xml" Id="Rb090ef078c804af4" /><Relationship Type="http://schemas.openxmlformats.org/officeDocument/2006/relationships/slide" Target="/ppt/slides/slide2.xml" Id="R298d92ad3b144039" /><Relationship Type="http://schemas.openxmlformats.org/officeDocument/2006/relationships/slide" Target="/ppt/slides/slide3.xml" Id="R2a88df1e089b439c" /><Relationship Type="http://schemas.openxmlformats.org/officeDocument/2006/relationships/slide" Target="/ppt/slides/slide4.xml" Id="R3a4f2a7e7a384ed5" /><Relationship Type="http://schemas.openxmlformats.org/officeDocument/2006/relationships/slide" Target="/ppt/slides/slide5.xml" Id="Rc3a1a72a672e4346" /><Relationship Type="http://schemas.openxmlformats.org/officeDocument/2006/relationships/slide" Target="/ppt/slides/slide6.xml" Id="R17ddbeb82746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ad1bb441548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bc16319d84d38" /><Relationship Type="http://schemas.openxmlformats.org/officeDocument/2006/relationships/theme" Target="/ppt/slideMasters/theme/theme1.xml" Id="R277f24865762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bc16319d8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c0385b265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ee123d08f40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9677e8d6a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1531d36a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72bc9e52e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76a4a4e5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