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5c20dcc8e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75e69604e443d"/>
  </p:sldMasterIdLst>
  <p:sldIdLst>
    <p:sldId xmlns:r="http://schemas.openxmlformats.org/officeDocument/2006/relationships" id="256" r:id="Rd88970f531e0425e"/>
    <p:sldId xmlns:r="http://schemas.openxmlformats.org/officeDocument/2006/relationships" id="257" r:id="R95e79a9edfca427b"/>
    <p:sldId xmlns:r="http://schemas.openxmlformats.org/officeDocument/2006/relationships" id="258" r:id="R81280b8691684727"/>
    <p:sldId xmlns:r="http://schemas.openxmlformats.org/officeDocument/2006/relationships" id="259" r:id="R8fe4616e70e54b3f"/>
    <p:sldId xmlns:r="http://schemas.openxmlformats.org/officeDocument/2006/relationships" id="260" r:id="R762d75847eff44ad"/>
    <p:sldId xmlns:r="http://schemas.openxmlformats.org/officeDocument/2006/relationships" id="261" r:id="Rbbe47f4e7e074939"/>
    <p:sldId xmlns:r="http://schemas.openxmlformats.org/officeDocument/2006/relationships" id="262" r:id="Re96ed7017587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75e69604e443d" /><Relationship Type="http://schemas.openxmlformats.org/officeDocument/2006/relationships/slide" Target="/ppt/slides/slide1.xml" Id="Rd88970f531e0425e" /><Relationship Type="http://schemas.openxmlformats.org/officeDocument/2006/relationships/slide" Target="/ppt/slides/slide2.xml" Id="R95e79a9edfca427b" /><Relationship Type="http://schemas.openxmlformats.org/officeDocument/2006/relationships/slide" Target="/ppt/slides/slide3.xml" Id="R81280b8691684727" /><Relationship Type="http://schemas.openxmlformats.org/officeDocument/2006/relationships/slide" Target="/ppt/slides/slide4.xml" Id="R8fe4616e70e54b3f" /><Relationship Type="http://schemas.openxmlformats.org/officeDocument/2006/relationships/slide" Target="/ppt/slides/slide5.xml" Id="R762d75847eff44ad" /><Relationship Type="http://schemas.openxmlformats.org/officeDocument/2006/relationships/slide" Target="/ppt/slides/slide6.xml" Id="Rbbe47f4e7e074939" /><Relationship Type="http://schemas.openxmlformats.org/officeDocument/2006/relationships/slide" Target="/ppt/slides/slide7.xml" Id="Re96ed7017587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8f7cf8e4444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dbf99fb84490d" /><Relationship Type="http://schemas.openxmlformats.org/officeDocument/2006/relationships/theme" Target="/ppt/slideMasters/theme/theme1.xml" Id="R552a120784cc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dbf99fb84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8ce496436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95f4148d9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5c49eef2c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e7205b17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4c0bd438b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d7f774798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b2cf1c3e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