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59ca6b190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2c45e6708477e"/>
  </p:sldMasterIdLst>
  <p:sldIdLst>
    <p:sldId xmlns:r="http://schemas.openxmlformats.org/officeDocument/2006/relationships" id="256" r:id="R4f7445ebd98d4518"/>
    <p:sldId xmlns:r="http://schemas.openxmlformats.org/officeDocument/2006/relationships" id="257" r:id="Rf1515473437f4cca"/>
    <p:sldId xmlns:r="http://schemas.openxmlformats.org/officeDocument/2006/relationships" id="258" r:id="R9dcfcbe5199e494c"/>
    <p:sldId xmlns:r="http://schemas.openxmlformats.org/officeDocument/2006/relationships" id="259" r:id="R1da5d9858efc4c69"/>
    <p:sldId xmlns:r="http://schemas.openxmlformats.org/officeDocument/2006/relationships" id="260" r:id="R4ae9399eb6774ad9"/>
    <p:sldId xmlns:r="http://schemas.openxmlformats.org/officeDocument/2006/relationships" id="261" r:id="R68568fc18e0d4d73"/>
    <p:sldId xmlns:r="http://schemas.openxmlformats.org/officeDocument/2006/relationships" id="262" r:id="R7d6429186f03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2c45e6708477e" /><Relationship Type="http://schemas.openxmlformats.org/officeDocument/2006/relationships/slide" Target="/ppt/slides/slide1.xml" Id="R4f7445ebd98d4518" /><Relationship Type="http://schemas.openxmlformats.org/officeDocument/2006/relationships/slide" Target="/ppt/slides/slide2.xml" Id="Rf1515473437f4cca" /><Relationship Type="http://schemas.openxmlformats.org/officeDocument/2006/relationships/slide" Target="/ppt/slides/slide3.xml" Id="R9dcfcbe5199e494c" /><Relationship Type="http://schemas.openxmlformats.org/officeDocument/2006/relationships/slide" Target="/ppt/slides/slide4.xml" Id="R1da5d9858efc4c69" /><Relationship Type="http://schemas.openxmlformats.org/officeDocument/2006/relationships/slide" Target="/ppt/slides/slide5.xml" Id="R4ae9399eb6774ad9" /><Relationship Type="http://schemas.openxmlformats.org/officeDocument/2006/relationships/slide" Target="/ppt/slides/slide6.xml" Id="R68568fc18e0d4d73" /><Relationship Type="http://schemas.openxmlformats.org/officeDocument/2006/relationships/slide" Target="/ppt/slides/slide7.xml" Id="R7d6429186f03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a5f61b988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b6699baed49dd" /><Relationship Type="http://schemas.openxmlformats.org/officeDocument/2006/relationships/theme" Target="/ppt/slideMasters/theme/theme1.xml" Id="R2f4c85eb37f2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b6699baed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f8058464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ca150c570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cd8ad3555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48882ea7b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5ec151f6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24e2dd3840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48b094741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SVEINUNG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992 581 719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INVESTERING AS</a:t>
            </a:r>
          </a:p>
        </p:txBody>
      </p:sp>
    </p:spTree>
  </p:cSld>
  <p:clrMapOvr>
    <a:masterClrMapping xmlns:a="http://schemas.openxmlformats.org/drawingml/2006/main"/>
  </p:clrMapOvr>
</p:sld>
</file>