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7a3e7556f346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6d531b92b0454f"/>
  </p:sldMasterIdLst>
  <p:sldIdLst>
    <p:sldId xmlns:r="http://schemas.openxmlformats.org/officeDocument/2006/relationships" id="256" r:id="Rfaa6710e48854d59"/>
    <p:sldId xmlns:r="http://schemas.openxmlformats.org/officeDocument/2006/relationships" id="257" r:id="R0d8e2798a2d6416e"/>
    <p:sldId xmlns:r="http://schemas.openxmlformats.org/officeDocument/2006/relationships" id="258" r:id="R2ca7fb2c9f554a0c"/>
    <p:sldId xmlns:r="http://schemas.openxmlformats.org/officeDocument/2006/relationships" id="259" r:id="Rdef7c1788f20455a"/>
    <p:sldId xmlns:r="http://schemas.openxmlformats.org/officeDocument/2006/relationships" id="260" r:id="R5cdaafbc60d7493c"/>
    <p:sldId xmlns:r="http://schemas.openxmlformats.org/officeDocument/2006/relationships" id="261" r:id="R5e2f7df2ac184126"/>
    <p:sldId xmlns:r="http://schemas.openxmlformats.org/officeDocument/2006/relationships" id="262" r:id="R5eebd66ba0f44c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d531b92b0454f" /><Relationship Type="http://schemas.openxmlformats.org/officeDocument/2006/relationships/slide" Target="/ppt/slides/slide1.xml" Id="Rfaa6710e48854d59" /><Relationship Type="http://schemas.openxmlformats.org/officeDocument/2006/relationships/slide" Target="/ppt/slides/slide2.xml" Id="R0d8e2798a2d6416e" /><Relationship Type="http://schemas.openxmlformats.org/officeDocument/2006/relationships/slide" Target="/ppt/slides/slide3.xml" Id="R2ca7fb2c9f554a0c" /><Relationship Type="http://schemas.openxmlformats.org/officeDocument/2006/relationships/slide" Target="/ppt/slides/slide4.xml" Id="Rdef7c1788f20455a" /><Relationship Type="http://schemas.openxmlformats.org/officeDocument/2006/relationships/slide" Target="/ppt/slides/slide5.xml" Id="R5cdaafbc60d7493c" /><Relationship Type="http://schemas.openxmlformats.org/officeDocument/2006/relationships/slide" Target="/ppt/slides/slide6.xml" Id="R5e2f7df2ac184126" /><Relationship Type="http://schemas.openxmlformats.org/officeDocument/2006/relationships/slide" Target="/ppt/slides/slide7.xml" Id="R5eebd66ba0f44c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c05bfa165f4f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952351ab54c77" /><Relationship Type="http://schemas.openxmlformats.org/officeDocument/2006/relationships/theme" Target="/ppt/slideMasters/theme/theme1.xml" Id="R1ff3746b4aca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4952351ab54c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61af7aab34b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336dc132a46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50ce4f635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46fb5577a4c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4c6215d704e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8c8b224854a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7d5492db941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VISIT LOFOTEN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VISIT LOFOTEN AS ble etablert [år] og holder til i Kabelvåg.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192 842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16 277 625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17 420 971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SKJESETH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LOFOTEN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Kariosveien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8310 Kabelvåg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992 572 558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VISIT LOFOTEN AS</a:t>
            </a:r>
          </a:p>
        </p:txBody>
      </p:sp>
    </p:spTree>
  </p:cSld>
  <p:clrMapOvr>
    <a:masterClrMapping xmlns:a="http://schemas.openxmlformats.org/drawingml/2006/main"/>
  </p:clrMapOvr>
</p:sld>
</file>