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f74a53bb7148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71f39946b248db"/>
  </p:sldMasterIdLst>
  <p:sldIdLst>
    <p:sldId xmlns:r="http://schemas.openxmlformats.org/officeDocument/2006/relationships" id="256" r:id="R6920b21179864804"/>
    <p:sldId xmlns:r="http://schemas.openxmlformats.org/officeDocument/2006/relationships" id="257" r:id="Rb8fa4f6dcda64a0c"/>
    <p:sldId xmlns:r="http://schemas.openxmlformats.org/officeDocument/2006/relationships" id="258" r:id="Raf32164066ed4b53"/>
    <p:sldId xmlns:r="http://schemas.openxmlformats.org/officeDocument/2006/relationships" id="259" r:id="R33b7c41973c148fd"/>
    <p:sldId xmlns:r="http://schemas.openxmlformats.org/officeDocument/2006/relationships" id="260" r:id="Rdde8cf6a06b3453e"/>
    <p:sldId xmlns:r="http://schemas.openxmlformats.org/officeDocument/2006/relationships" id="261" r:id="Ra8a886ca239b4471"/>
    <p:sldId xmlns:r="http://schemas.openxmlformats.org/officeDocument/2006/relationships" id="262" r:id="R0116927a13fb42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1f39946b248db" /><Relationship Type="http://schemas.openxmlformats.org/officeDocument/2006/relationships/slide" Target="/ppt/slides/slide1.xml" Id="R6920b21179864804" /><Relationship Type="http://schemas.openxmlformats.org/officeDocument/2006/relationships/slide" Target="/ppt/slides/slide2.xml" Id="Rb8fa4f6dcda64a0c" /><Relationship Type="http://schemas.openxmlformats.org/officeDocument/2006/relationships/slide" Target="/ppt/slides/slide3.xml" Id="Raf32164066ed4b53" /><Relationship Type="http://schemas.openxmlformats.org/officeDocument/2006/relationships/slide" Target="/ppt/slides/slide4.xml" Id="R33b7c41973c148fd" /><Relationship Type="http://schemas.openxmlformats.org/officeDocument/2006/relationships/slide" Target="/ppt/slides/slide5.xml" Id="Rdde8cf6a06b3453e" /><Relationship Type="http://schemas.openxmlformats.org/officeDocument/2006/relationships/slide" Target="/ppt/slides/slide6.xml" Id="Ra8a886ca239b4471" /><Relationship Type="http://schemas.openxmlformats.org/officeDocument/2006/relationships/slide" Target="/ppt/slides/slide7.xml" Id="R0116927a13fb42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48e6465f045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5e30a61e44d19" /><Relationship Type="http://schemas.openxmlformats.org/officeDocument/2006/relationships/theme" Target="/ppt/slideMasters/theme/theme1.xml" Id="Re8a2e4fa2e1b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35e30a61e44d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75abd600f49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0b99f716f4d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06563c2e94e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3ee91fe52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8c99c9b2f40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87d464af445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d0e4e2a8448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TORGUNRUD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TORGUNRUD AS ble etablert [år] og holder til i Kolbu.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8 179 649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4 787 729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NARUM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Torgunrud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2847 Kolbu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992 569 581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