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1deb00d9a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eb1bfce2d449a"/>
  </p:sldMasterIdLst>
  <p:sldIdLst>
    <p:sldId xmlns:r="http://schemas.openxmlformats.org/officeDocument/2006/relationships" id="256" r:id="R27bef03782234297"/>
    <p:sldId xmlns:r="http://schemas.openxmlformats.org/officeDocument/2006/relationships" id="257" r:id="R531230f3df13481c"/>
    <p:sldId xmlns:r="http://schemas.openxmlformats.org/officeDocument/2006/relationships" id="258" r:id="Rf15ba0a0a320475f"/>
    <p:sldId xmlns:r="http://schemas.openxmlformats.org/officeDocument/2006/relationships" id="259" r:id="R62744551d7ae45dc"/>
    <p:sldId xmlns:r="http://schemas.openxmlformats.org/officeDocument/2006/relationships" id="260" r:id="R66b2499ad1ed4c2b"/>
    <p:sldId xmlns:r="http://schemas.openxmlformats.org/officeDocument/2006/relationships" id="261" r:id="R8bc60462a3b1406a"/>
    <p:sldId xmlns:r="http://schemas.openxmlformats.org/officeDocument/2006/relationships" id="262" r:id="R5022668972ab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eb1bfce2d449a" /><Relationship Type="http://schemas.openxmlformats.org/officeDocument/2006/relationships/slide" Target="/ppt/slides/slide1.xml" Id="R27bef03782234297" /><Relationship Type="http://schemas.openxmlformats.org/officeDocument/2006/relationships/slide" Target="/ppt/slides/slide2.xml" Id="R531230f3df13481c" /><Relationship Type="http://schemas.openxmlformats.org/officeDocument/2006/relationships/slide" Target="/ppt/slides/slide3.xml" Id="Rf15ba0a0a320475f" /><Relationship Type="http://schemas.openxmlformats.org/officeDocument/2006/relationships/slide" Target="/ppt/slides/slide4.xml" Id="R62744551d7ae45dc" /><Relationship Type="http://schemas.openxmlformats.org/officeDocument/2006/relationships/slide" Target="/ppt/slides/slide5.xml" Id="R66b2499ad1ed4c2b" /><Relationship Type="http://schemas.openxmlformats.org/officeDocument/2006/relationships/slide" Target="/ppt/slides/slide6.xml" Id="R8bc60462a3b1406a" /><Relationship Type="http://schemas.openxmlformats.org/officeDocument/2006/relationships/slide" Target="/ppt/slides/slide7.xml" Id="R5022668972ab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da36a67d0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b703b5614ecc" /><Relationship Type="http://schemas.openxmlformats.org/officeDocument/2006/relationships/theme" Target="/ppt/slideMasters/theme/theme1.xml" Id="Rd37ad8230c1f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db703b561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9274f491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3cf92fe9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760491565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cf2ec746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5a7ea3cd7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20561bbf5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9c13b464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