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76970b7ea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81acaa2b846ce"/>
  </p:sldMasterIdLst>
  <p:sldIdLst>
    <p:sldId xmlns:r="http://schemas.openxmlformats.org/officeDocument/2006/relationships" id="256" r:id="R5aec0771755d401e"/>
    <p:sldId xmlns:r="http://schemas.openxmlformats.org/officeDocument/2006/relationships" id="257" r:id="R19a7f2ddd5664dc1"/>
    <p:sldId xmlns:r="http://schemas.openxmlformats.org/officeDocument/2006/relationships" id="258" r:id="Rbe07b63f916244f8"/>
    <p:sldId xmlns:r="http://schemas.openxmlformats.org/officeDocument/2006/relationships" id="259" r:id="R69157e143020489a"/>
    <p:sldId xmlns:r="http://schemas.openxmlformats.org/officeDocument/2006/relationships" id="260" r:id="R20bd994e62d34c30"/>
    <p:sldId xmlns:r="http://schemas.openxmlformats.org/officeDocument/2006/relationships" id="261" r:id="R77ad18d4754644e6"/>
    <p:sldId xmlns:r="http://schemas.openxmlformats.org/officeDocument/2006/relationships" id="262" r:id="R5db73b518083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81acaa2b846ce" /><Relationship Type="http://schemas.openxmlformats.org/officeDocument/2006/relationships/slide" Target="/ppt/slides/slide1.xml" Id="R5aec0771755d401e" /><Relationship Type="http://schemas.openxmlformats.org/officeDocument/2006/relationships/slide" Target="/ppt/slides/slide2.xml" Id="R19a7f2ddd5664dc1" /><Relationship Type="http://schemas.openxmlformats.org/officeDocument/2006/relationships/slide" Target="/ppt/slides/slide3.xml" Id="Rbe07b63f916244f8" /><Relationship Type="http://schemas.openxmlformats.org/officeDocument/2006/relationships/slide" Target="/ppt/slides/slide4.xml" Id="R69157e143020489a" /><Relationship Type="http://schemas.openxmlformats.org/officeDocument/2006/relationships/slide" Target="/ppt/slides/slide5.xml" Id="R20bd994e62d34c30" /><Relationship Type="http://schemas.openxmlformats.org/officeDocument/2006/relationships/slide" Target="/ppt/slides/slide6.xml" Id="R77ad18d4754644e6" /><Relationship Type="http://schemas.openxmlformats.org/officeDocument/2006/relationships/slide" Target="/ppt/slides/slide7.xml" Id="R5db73b518083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fa071c912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a7366206a475e" /><Relationship Type="http://schemas.openxmlformats.org/officeDocument/2006/relationships/theme" Target="/ppt/slideMasters/theme/theme1.xml" Id="R312d388c3a74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a7366206a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70b87100c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8039f45d7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750dd5f9d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a0f58052a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396920c0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9d3ac138e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b6df3cc94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CONSTANCE SÆTERHAUG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Søbstadvegen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58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hilde.saeterhaug@kl.no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992 529 806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