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7a2f525b9543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f6d24b72354ef3"/>
  </p:sldMasterIdLst>
  <p:sldIdLst>
    <p:sldId xmlns:r="http://schemas.openxmlformats.org/officeDocument/2006/relationships" id="256" r:id="R5115dc3d50714c4b"/>
    <p:sldId xmlns:r="http://schemas.openxmlformats.org/officeDocument/2006/relationships" id="257" r:id="R525009297eb240bb"/>
    <p:sldId xmlns:r="http://schemas.openxmlformats.org/officeDocument/2006/relationships" id="258" r:id="R7a6715cc7c484893"/>
    <p:sldId xmlns:r="http://schemas.openxmlformats.org/officeDocument/2006/relationships" id="259" r:id="R448cdf3655954ae4"/>
    <p:sldId xmlns:r="http://schemas.openxmlformats.org/officeDocument/2006/relationships" id="260" r:id="R7ab099d3918e4c73"/>
    <p:sldId xmlns:r="http://schemas.openxmlformats.org/officeDocument/2006/relationships" id="261" r:id="R8b90eb658b0a4b4a"/>
    <p:sldId xmlns:r="http://schemas.openxmlformats.org/officeDocument/2006/relationships" id="262" r:id="Ra479e61f85784f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f6d24b72354ef3" /><Relationship Type="http://schemas.openxmlformats.org/officeDocument/2006/relationships/slide" Target="/ppt/slides/slide1.xml" Id="R5115dc3d50714c4b" /><Relationship Type="http://schemas.openxmlformats.org/officeDocument/2006/relationships/slide" Target="/ppt/slides/slide2.xml" Id="R525009297eb240bb" /><Relationship Type="http://schemas.openxmlformats.org/officeDocument/2006/relationships/slide" Target="/ppt/slides/slide3.xml" Id="R7a6715cc7c484893" /><Relationship Type="http://schemas.openxmlformats.org/officeDocument/2006/relationships/slide" Target="/ppt/slides/slide4.xml" Id="R448cdf3655954ae4" /><Relationship Type="http://schemas.openxmlformats.org/officeDocument/2006/relationships/slide" Target="/ppt/slides/slide5.xml" Id="R7ab099d3918e4c73" /><Relationship Type="http://schemas.openxmlformats.org/officeDocument/2006/relationships/slide" Target="/ppt/slides/slide6.xml" Id="R8b90eb658b0a4b4a" /><Relationship Type="http://schemas.openxmlformats.org/officeDocument/2006/relationships/slide" Target="/ppt/slides/slide7.xml" Id="Ra479e61f85784f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24f62162f249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f244b0d5a47ff" /><Relationship Type="http://schemas.openxmlformats.org/officeDocument/2006/relationships/theme" Target="/ppt/slideMasters/theme/theme1.xml" Id="Re537640e0e444f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3f244b0d5a47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a90c51ab146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4a9b6698a47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ac7f8609f4c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52e5c5b8b4d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37813c5dd4e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a1540c2be4d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6cdbe3cf94f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JAPAN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JAPAN INVEST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420 133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6 434 748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6 464 647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JOHNSEN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Schaannings gate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3746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992 496 517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JAPAN INVEST AS</a:t>
            </a:r>
          </a:p>
        </p:txBody>
      </p:sp>
    </p:spTree>
  </p:cSld>
  <p:clrMapOvr>
    <a:masterClrMapping xmlns:a="http://schemas.openxmlformats.org/drawingml/2006/main"/>
  </p:clrMapOvr>
</p:sld>
</file>