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62453409b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142b29fc84b06"/>
  </p:sldMasterIdLst>
  <p:sldIdLst>
    <p:sldId xmlns:r="http://schemas.openxmlformats.org/officeDocument/2006/relationships" id="256" r:id="R4022f03118ae434a"/>
    <p:sldId xmlns:r="http://schemas.openxmlformats.org/officeDocument/2006/relationships" id="257" r:id="Rbd4cc26b4fac4ebe"/>
    <p:sldId xmlns:r="http://schemas.openxmlformats.org/officeDocument/2006/relationships" id="258" r:id="Rf0304a5b5df94d90"/>
    <p:sldId xmlns:r="http://schemas.openxmlformats.org/officeDocument/2006/relationships" id="259" r:id="R7eb9700676a64b7d"/>
    <p:sldId xmlns:r="http://schemas.openxmlformats.org/officeDocument/2006/relationships" id="260" r:id="R733e7492e2d54e78"/>
    <p:sldId xmlns:r="http://schemas.openxmlformats.org/officeDocument/2006/relationships" id="261" r:id="R6f270b419473492e"/>
    <p:sldId xmlns:r="http://schemas.openxmlformats.org/officeDocument/2006/relationships" id="262" r:id="Rf788049b91a6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142b29fc84b06" /><Relationship Type="http://schemas.openxmlformats.org/officeDocument/2006/relationships/slide" Target="/ppt/slides/slide1.xml" Id="R4022f03118ae434a" /><Relationship Type="http://schemas.openxmlformats.org/officeDocument/2006/relationships/slide" Target="/ppt/slides/slide2.xml" Id="Rbd4cc26b4fac4ebe" /><Relationship Type="http://schemas.openxmlformats.org/officeDocument/2006/relationships/slide" Target="/ppt/slides/slide3.xml" Id="Rf0304a5b5df94d90" /><Relationship Type="http://schemas.openxmlformats.org/officeDocument/2006/relationships/slide" Target="/ppt/slides/slide4.xml" Id="R7eb9700676a64b7d" /><Relationship Type="http://schemas.openxmlformats.org/officeDocument/2006/relationships/slide" Target="/ppt/slides/slide5.xml" Id="R733e7492e2d54e78" /><Relationship Type="http://schemas.openxmlformats.org/officeDocument/2006/relationships/slide" Target="/ppt/slides/slide6.xml" Id="R6f270b419473492e" /><Relationship Type="http://schemas.openxmlformats.org/officeDocument/2006/relationships/slide" Target="/ppt/slides/slide7.xml" Id="Rf788049b91a6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b3c48c645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1c490f48486f" /><Relationship Type="http://schemas.openxmlformats.org/officeDocument/2006/relationships/theme" Target="/ppt/slideMasters/theme/theme1.xml" Id="R4c777f918398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51c490f48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0dd260d994d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6fb5b7b40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9a610ed074d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57796576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65cf58b85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ef176e21c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fe6a16bc2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MARENSETER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MARENSETER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948 418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BJØRN HARSTAD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165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MARENSETER HOLDING AS</a:t>
            </a:r>
          </a:p>
        </p:txBody>
      </p:sp>
    </p:spTree>
  </p:cSld>
  <p:clrMapOvr>
    <a:masterClrMapping xmlns:a="http://schemas.openxmlformats.org/drawingml/2006/main"/>
  </p:clrMapOvr>
</p:sld>
</file>