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d5f629f93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e0a87fee17472a"/>
  </p:sldMasterIdLst>
  <p:sldIdLst>
    <p:sldId xmlns:r="http://schemas.openxmlformats.org/officeDocument/2006/relationships" id="256" r:id="R8f0deaea2e5f441c"/>
    <p:sldId xmlns:r="http://schemas.openxmlformats.org/officeDocument/2006/relationships" id="257" r:id="R9f7b577b3f854327"/>
    <p:sldId xmlns:r="http://schemas.openxmlformats.org/officeDocument/2006/relationships" id="258" r:id="Rc6e50026655e4598"/>
    <p:sldId xmlns:r="http://schemas.openxmlformats.org/officeDocument/2006/relationships" id="259" r:id="R15ea26b5f7fc4c0c"/>
    <p:sldId xmlns:r="http://schemas.openxmlformats.org/officeDocument/2006/relationships" id="260" r:id="R2c32453f5e504ca9"/>
    <p:sldId xmlns:r="http://schemas.openxmlformats.org/officeDocument/2006/relationships" id="261" r:id="Ra6aef1414a2f47bd"/>
    <p:sldId xmlns:r="http://schemas.openxmlformats.org/officeDocument/2006/relationships" id="262" r:id="R07701b0a71d4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e0a87fee17472a" /><Relationship Type="http://schemas.openxmlformats.org/officeDocument/2006/relationships/slide" Target="/ppt/slides/slide1.xml" Id="R8f0deaea2e5f441c" /><Relationship Type="http://schemas.openxmlformats.org/officeDocument/2006/relationships/slide" Target="/ppt/slides/slide2.xml" Id="R9f7b577b3f854327" /><Relationship Type="http://schemas.openxmlformats.org/officeDocument/2006/relationships/slide" Target="/ppt/slides/slide3.xml" Id="Rc6e50026655e4598" /><Relationship Type="http://schemas.openxmlformats.org/officeDocument/2006/relationships/slide" Target="/ppt/slides/slide4.xml" Id="R15ea26b5f7fc4c0c" /><Relationship Type="http://schemas.openxmlformats.org/officeDocument/2006/relationships/slide" Target="/ppt/slides/slide5.xml" Id="R2c32453f5e504ca9" /><Relationship Type="http://schemas.openxmlformats.org/officeDocument/2006/relationships/slide" Target="/ppt/slides/slide6.xml" Id="Ra6aef1414a2f47bd" /><Relationship Type="http://schemas.openxmlformats.org/officeDocument/2006/relationships/slide" Target="/ppt/slides/slide7.xml" Id="R07701b0a71d4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20058b894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7ddb18b604aa5" /><Relationship Type="http://schemas.openxmlformats.org/officeDocument/2006/relationships/theme" Target="/ppt/slideMasters/theme/theme1.xml" Id="R0f263ad202f2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7ddb18b60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df789d31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ca57acea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d5d9c64e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ef628eed5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2bb7db0548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d7890c1e4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b0cef49f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