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e2702290d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a85bb51b84d0a"/>
  </p:sldMasterIdLst>
  <p:sldIdLst>
    <p:sldId xmlns:r="http://schemas.openxmlformats.org/officeDocument/2006/relationships" id="256" r:id="Rfd70b522b2764c88"/>
    <p:sldId xmlns:r="http://schemas.openxmlformats.org/officeDocument/2006/relationships" id="257" r:id="R18c40fedaa45412c"/>
    <p:sldId xmlns:r="http://schemas.openxmlformats.org/officeDocument/2006/relationships" id="258" r:id="R0f472da6d2dc4906"/>
    <p:sldId xmlns:r="http://schemas.openxmlformats.org/officeDocument/2006/relationships" id="259" r:id="R95d1ee3a0ed947d8"/>
    <p:sldId xmlns:r="http://schemas.openxmlformats.org/officeDocument/2006/relationships" id="260" r:id="Rbf8037e2f9d142e0"/>
    <p:sldId xmlns:r="http://schemas.openxmlformats.org/officeDocument/2006/relationships" id="261" r:id="Rf390d9eb1243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a85bb51b84d0a" /><Relationship Type="http://schemas.openxmlformats.org/officeDocument/2006/relationships/slide" Target="/ppt/slides/slide1.xml" Id="Rfd70b522b2764c88" /><Relationship Type="http://schemas.openxmlformats.org/officeDocument/2006/relationships/slide" Target="/ppt/slides/slide2.xml" Id="R18c40fedaa45412c" /><Relationship Type="http://schemas.openxmlformats.org/officeDocument/2006/relationships/slide" Target="/ppt/slides/slide3.xml" Id="R0f472da6d2dc4906" /><Relationship Type="http://schemas.openxmlformats.org/officeDocument/2006/relationships/slide" Target="/ppt/slides/slide4.xml" Id="R95d1ee3a0ed947d8" /><Relationship Type="http://schemas.openxmlformats.org/officeDocument/2006/relationships/slide" Target="/ppt/slides/slide5.xml" Id="Rbf8037e2f9d142e0" /><Relationship Type="http://schemas.openxmlformats.org/officeDocument/2006/relationships/slide" Target="/ppt/slides/slide6.xml" Id="Rf390d9eb1243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382d795a4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32c3c25047e4" /><Relationship Type="http://schemas.openxmlformats.org/officeDocument/2006/relationships/theme" Target="/ppt/slideMasters/theme/theme1.xml" Id="Ra0fc24aa2f7c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532c3c250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b29f0ec1e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a0b4bf145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a10f52189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39d33220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82db1017644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866bdbc93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