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56db78f594a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8c06030c84c72"/>
  </p:sldMasterIdLst>
  <p:sldIdLst>
    <p:sldId xmlns:r="http://schemas.openxmlformats.org/officeDocument/2006/relationships" id="256" r:id="Re35a432ce1324f0b"/>
    <p:sldId xmlns:r="http://schemas.openxmlformats.org/officeDocument/2006/relationships" id="257" r:id="R58deef93808f4875"/>
    <p:sldId xmlns:r="http://schemas.openxmlformats.org/officeDocument/2006/relationships" id="258" r:id="R0f9c745dbd464d39"/>
    <p:sldId xmlns:r="http://schemas.openxmlformats.org/officeDocument/2006/relationships" id="259" r:id="R1a8ff98362f842ee"/>
    <p:sldId xmlns:r="http://schemas.openxmlformats.org/officeDocument/2006/relationships" id="260" r:id="Re70d95505b724d8f"/>
    <p:sldId xmlns:r="http://schemas.openxmlformats.org/officeDocument/2006/relationships" id="261" r:id="Rf8a44a85a2f74d3b"/>
    <p:sldId xmlns:r="http://schemas.openxmlformats.org/officeDocument/2006/relationships" id="262" r:id="Ra84f50e7de77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8c06030c84c72" /><Relationship Type="http://schemas.openxmlformats.org/officeDocument/2006/relationships/slide" Target="/ppt/slides/slide1.xml" Id="Re35a432ce1324f0b" /><Relationship Type="http://schemas.openxmlformats.org/officeDocument/2006/relationships/slide" Target="/ppt/slides/slide2.xml" Id="R58deef93808f4875" /><Relationship Type="http://schemas.openxmlformats.org/officeDocument/2006/relationships/slide" Target="/ppt/slides/slide3.xml" Id="R0f9c745dbd464d39" /><Relationship Type="http://schemas.openxmlformats.org/officeDocument/2006/relationships/slide" Target="/ppt/slides/slide4.xml" Id="R1a8ff98362f842ee" /><Relationship Type="http://schemas.openxmlformats.org/officeDocument/2006/relationships/slide" Target="/ppt/slides/slide5.xml" Id="Re70d95505b724d8f" /><Relationship Type="http://schemas.openxmlformats.org/officeDocument/2006/relationships/slide" Target="/ppt/slides/slide6.xml" Id="Rf8a44a85a2f74d3b" /><Relationship Type="http://schemas.openxmlformats.org/officeDocument/2006/relationships/slide" Target="/ppt/slides/slide7.xml" Id="Ra84f50e7de77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2ca074ea86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eef4e884c4631" /><Relationship Type="http://schemas.openxmlformats.org/officeDocument/2006/relationships/theme" Target="/ppt/slideMasters/theme/theme1.xml" Id="R272986831f934b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eef4e884c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e4076746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d2299565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586ef3354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0ef72e653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17dddb38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676c8532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30d7cad9b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77 479 209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77 483 209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 ANDERS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Hotvedtveien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HOLDING AS</a:t>
            </a:r>
          </a:p>
        </p:txBody>
      </p:sp>
    </p:spTree>
  </p:cSld>
  <p:clrMapOvr>
    <a:masterClrMapping xmlns:a="http://schemas.openxmlformats.org/drawingml/2006/main"/>
  </p:clrMapOvr>
</p:sld>
</file>