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10e47662f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6b03ac49ea495d"/>
  </p:sldMasterIdLst>
  <p:sldIdLst>
    <p:sldId xmlns:r="http://schemas.openxmlformats.org/officeDocument/2006/relationships" id="256" r:id="Re0020532cf49431b"/>
    <p:sldId xmlns:r="http://schemas.openxmlformats.org/officeDocument/2006/relationships" id="257" r:id="R0a9b5200f8864c63"/>
    <p:sldId xmlns:r="http://schemas.openxmlformats.org/officeDocument/2006/relationships" id="258" r:id="Ra224fae1033b47a5"/>
    <p:sldId xmlns:r="http://schemas.openxmlformats.org/officeDocument/2006/relationships" id="259" r:id="Rb776c104ed434ed4"/>
    <p:sldId xmlns:r="http://schemas.openxmlformats.org/officeDocument/2006/relationships" id="260" r:id="R39c49702c0a84cf2"/>
    <p:sldId xmlns:r="http://schemas.openxmlformats.org/officeDocument/2006/relationships" id="261" r:id="R54e8dd3052a147b7"/>
    <p:sldId xmlns:r="http://schemas.openxmlformats.org/officeDocument/2006/relationships" id="262" r:id="R65605268bc854b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b03ac49ea495d" /><Relationship Type="http://schemas.openxmlformats.org/officeDocument/2006/relationships/slide" Target="/ppt/slides/slide1.xml" Id="Re0020532cf49431b" /><Relationship Type="http://schemas.openxmlformats.org/officeDocument/2006/relationships/slide" Target="/ppt/slides/slide2.xml" Id="R0a9b5200f8864c63" /><Relationship Type="http://schemas.openxmlformats.org/officeDocument/2006/relationships/slide" Target="/ppt/slides/slide3.xml" Id="Ra224fae1033b47a5" /><Relationship Type="http://schemas.openxmlformats.org/officeDocument/2006/relationships/slide" Target="/ppt/slides/slide4.xml" Id="Rb776c104ed434ed4" /><Relationship Type="http://schemas.openxmlformats.org/officeDocument/2006/relationships/slide" Target="/ppt/slides/slide5.xml" Id="R39c49702c0a84cf2" /><Relationship Type="http://schemas.openxmlformats.org/officeDocument/2006/relationships/slide" Target="/ppt/slides/slide6.xml" Id="R54e8dd3052a147b7" /><Relationship Type="http://schemas.openxmlformats.org/officeDocument/2006/relationships/slide" Target="/ppt/slides/slide7.xml" Id="R65605268bc854b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cc0e239c944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d747e6dc549a5" /><Relationship Type="http://schemas.openxmlformats.org/officeDocument/2006/relationships/theme" Target="/ppt/slideMasters/theme/theme1.xml" Id="R96812fa18b3644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bd747e6dc549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eca2952dd48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15b0fa10d46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e2a585f8f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615061dd040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a639af3b946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4559f21754d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5ba75e09949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SOLVIK-OLSEN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1 094 917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2 154 680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DAG WIDAR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Hanabryggene, Hanaveien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dag.widar@solvik-olsen.no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