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b0c41bb01a4c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d642344f9140e6"/>
  </p:sldMasterIdLst>
  <p:sldIdLst>
    <p:sldId xmlns:r="http://schemas.openxmlformats.org/officeDocument/2006/relationships" id="256" r:id="R2abdb81514da47e9"/>
    <p:sldId xmlns:r="http://schemas.openxmlformats.org/officeDocument/2006/relationships" id="257" r:id="R32cf03c741a94664"/>
    <p:sldId xmlns:r="http://schemas.openxmlformats.org/officeDocument/2006/relationships" id="258" r:id="R876f1aa7c9a54048"/>
    <p:sldId xmlns:r="http://schemas.openxmlformats.org/officeDocument/2006/relationships" id="259" r:id="Rd98bed2b92264252"/>
    <p:sldId xmlns:r="http://schemas.openxmlformats.org/officeDocument/2006/relationships" id="260" r:id="Rd67b251344094958"/>
    <p:sldId xmlns:r="http://schemas.openxmlformats.org/officeDocument/2006/relationships" id="261" r:id="R858ad0b4007744bc"/>
    <p:sldId xmlns:r="http://schemas.openxmlformats.org/officeDocument/2006/relationships" id="262" r:id="Rbfa83f9c07da4d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d642344f9140e6" /><Relationship Type="http://schemas.openxmlformats.org/officeDocument/2006/relationships/slide" Target="/ppt/slides/slide1.xml" Id="R2abdb81514da47e9" /><Relationship Type="http://schemas.openxmlformats.org/officeDocument/2006/relationships/slide" Target="/ppt/slides/slide2.xml" Id="R32cf03c741a94664" /><Relationship Type="http://schemas.openxmlformats.org/officeDocument/2006/relationships/slide" Target="/ppt/slides/slide3.xml" Id="R876f1aa7c9a54048" /><Relationship Type="http://schemas.openxmlformats.org/officeDocument/2006/relationships/slide" Target="/ppt/slides/slide4.xml" Id="Rd98bed2b92264252" /><Relationship Type="http://schemas.openxmlformats.org/officeDocument/2006/relationships/slide" Target="/ppt/slides/slide5.xml" Id="Rd67b251344094958" /><Relationship Type="http://schemas.openxmlformats.org/officeDocument/2006/relationships/slide" Target="/ppt/slides/slide6.xml" Id="R858ad0b4007744bc" /><Relationship Type="http://schemas.openxmlformats.org/officeDocument/2006/relationships/slide" Target="/ppt/slides/slide7.xml" Id="Rbfa83f9c07da4d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da5548f16e48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6b9e07c2d40a7" /><Relationship Type="http://schemas.openxmlformats.org/officeDocument/2006/relationships/theme" Target="/ppt/slideMasters/theme/theme1.xml" Id="R4c8f0bdb5d9c4c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f6b9e07c2d40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76ad0a6f545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56facf65640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dba8e98374b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13ad5426704b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54beb819343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193faa59947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bf2b7d563d47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P3A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P3A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P3A INVEST AS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P3A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P3A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P3A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160 275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11 376 930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11 382 118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P3A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ANDRÉ ÅDLAND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P3A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Petter Andre Ådland, Vardevegen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992 363 711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P3A INVEST AS</a:t>
            </a:r>
          </a:p>
        </p:txBody>
      </p:sp>
    </p:spTree>
  </p:cSld>
  <p:clrMapOvr>
    <a:masterClrMapping xmlns:a="http://schemas.openxmlformats.org/drawingml/2006/main"/>
  </p:clrMapOvr>
</p:sld>
</file>