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bb004907aa49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3d5292494e46ac"/>
  </p:sldMasterIdLst>
  <p:sldIdLst>
    <p:sldId xmlns:r="http://schemas.openxmlformats.org/officeDocument/2006/relationships" id="256" r:id="Rf5325a4bfe3b4962"/>
    <p:sldId xmlns:r="http://schemas.openxmlformats.org/officeDocument/2006/relationships" id="257" r:id="Ra11d4a31798e4a5d"/>
    <p:sldId xmlns:r="http://schemas.openxmlformats.org/officeDocument/2006/relationships" id="258" r:id="R23d1702925a340a0"/>
    <p:sldId xmlns:r="http://schemas.openxmlformats.org/officeDocument/2006/relationships" id="259" r:id="R154d052b701f4aae"/>
    <p:sldId xmlns:r="http://schemas.openxmlformats.org/officeDocument/2006/relationships" id="260" r:id="R12f25b10cad0437f"/>
    <p:sldId xmlns:r="http://schemas.openxmlformats.org/officeDocument/2006/relationships" id="261" r:id="Rebdd4553636c406f"/>
    <p:sldId xmlns:r="http://schemas.openxmlformats.org/officeDocument/2006/relationships" id="262" r:id="R6f76019a42344f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3d5292494e46ac" /><Relationship Type="http://schemas.openxmlformats.org/officeDocument/2006/relationships/slide" Target="/ppt/slides/slide1.xml" Id="Rf5325a4bfe3b4962" /><Relationship Type="http://schemas.openxmlformats.org/officeDocument/2006/relationships/slide" Target="/ppt/slides/slide2.xml" Id="Ra11d4a31798e4a5d" /><Relationship Type="http://schemas.openxmlformats.org/officeDocument/2006/relationships/slide" Target="/ppt/slides/slide3.xml" Id="R23d1702925a340a0" /><Relationship Type="http://schemas.openxmlformats.org/officeDocument/2006/relationships/slide" Target="/ppt/slides/slide4.xml" Id="R154d052b701f4aae" /><Relationship Type="http://schemas.openxmlformats.org/officeDocument/2006/relationships/slide" Target="/ppt/slides/slide5.xml" Id="R12f25b10cad0437f" /><Relationship Type="http://schemas.openxmlformats.org/officeDocument/2006/relationships/slide" Target="/ppt/slides/slide6.xml" Id="Rebdd4553636c406f" /><Relationship Type="http://schemas.openxmlformats.org/officeDocument/2006/relationships/slide" Target="/ppt/slides/slide7.xml" Id="R6f76019a42344f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03d4b283ae42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329a6a22cf4810" /><Relationship Type="http://schemas.openxmlformats.org/officeDocument/2006/relationships/theme" Target="/ppt/slideMasters/theme/theme1.xml" Id="Rdafb01f0358245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329a6a22cf48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460721077f49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657c8bbdf442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626edde52540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d6f5e164eb4b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2dd4e177a449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c1f8e4bea541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21d284a1024c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SVINØYA RORBUER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SVINØYA RORBUER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SVINØYA RORBUER AS ble etablert [år] og holder til i Svolvær.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SVINØYA RORBUER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SVINØYA RORBUER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SVINØYA RORBUER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62 691 405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12 103 531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10 449 747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23 630 090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34 910 849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SVINØYA RORBUER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SVINØYA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SVINØYA RORBUER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Bergs vei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8300 Svolvær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 06 99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post@svinoya.no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www.svinoya.no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992 362 626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SVINØYA RORBUER AS</a:t>
            </a:r>
          </a:p>
        </p:txBody>
      </p:sp>
    </p:spTree>
  </p:cSld>
  <p:clrMapOvr>
    <a:masterClrMapping xmlns:a="http://schemas.openxmlformats.org/drawingml/2006/main"/>
  </p:clrMapOvr>
</p:sld>
</file>