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f05f9e675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5ff09b56340fe"/>
  </p:sldMasterIdLst>
  <p:sldIdLst>
    <p:sldId xmlns:r="http://schemas.openxmlformats.org/officeDocument/2006/relationships" id="256" r:id="Rb798563a9d054678"/>
    <p:sldId xmlns:r="http://schemas.openxmlformats.org/officeDocument/2006/relationships" id="257" r:id="Rd06a6e06fcae4a15"/>
    <p:sldId xmlns:r="http://schemas.openxmlformats.org/officeDocument/2006/relationships" id="258" r:id="Re6232da019f04921"/>
    <p:sldId xmlns:r="http://schemas.openxmlformats.org/officeDocument/2006/relationships" id="259" r:id="Ra4bd40d3d8c94bab"/>
    <p:sldId xmlns:r="http://schemas.openxmlformats.org/officeDocument/2006/relationships" id="260" r:id="R1cbe0efae17449f9"/>
    <p:sldId xmlns:r="http://schemas.openxmlformats.org/officeDocument/2006/relationships" id="261" r:id="Rd84145140eae49e1"/>
    <p:sldId xmlns:r="http://schemas.openxmlformats.org/officeDocument/2006/relationships" id="262" r:id="Rd55d97791a36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5ff09b56340fe" /><Relationship Type="http://schemas.openxmlformats.org/officeDocument/2006/relationships/slide" Target="/ppt/slides/slide1.xml" Id="Rb798563a9d054678" /><Relationship Type="http://schemas.openxmlformats.org/officeDocument/2006/relationships/slide" Target="/ppt/slides/slide2.xml" Id="Rd06a6e06fcae4a15" /><Relationship Type="http://schemas.openxmlformats.org/officeDocument/2006/relationships/slide" Target="/ppt/slides/slide3.xml" Id="Re6232da019f04921" /><Relationship Type="http://schemas.openxmlformats.org/officeDocument/2006/relationships/slide" Target="/ppt/slides/slide4.xml" Id="Ra4bd40d3d8c94bab" /><Relationship Type="http://schemas.openxmlformats.org/officeDocument/2006/relationships/slide" Target="/ppt/slides/slide5.xml" Id="R1cbe0efae17449f9" /><Relationship Type="http://schemas.openxmlformats.org/officeDocument/2006/relationships/slide" Target="/ppt/slides/slide6.xml" Id="Rd84145140eae49e1" /><Relationship Type="http://schemas.openxmlformats.org/officeDocument/2006/relationships/slide" Target="/ppt/slides/slide7.xml" Id="Rd55d97791a36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f9d8ddec4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4f31b887c47e0" /><Relationship Type="http://schemas.openxmlformats.org/officeDocument/2006/relationships/theme" Target="/ppt/slideMasters/theme/theme1.xml" Id="Rf9207cf9c4cd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4f31b887c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c2cef455e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ea61622ef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08d322d1f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b049c8793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c42350a2d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491e9e5fc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6f3e790e8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