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e4c3daec0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eb99d7e4e468c"/>
  </p:sldMasterIdLst>
  <p:sldIdLst>
    <p:sldId xmlns:r="http://schemas.openxmlformats.org/officeDocument/2006/relationships" id="256" r:id="R0921653910514269"/>
    <p:sldId xmlns:r="http://schemas.openxmlformats.org/officeDocument/2006/relationships" id="257" r:id="Rc6f5df1a6f54460e"/>
    <p:sldId xmlns:r="http://schemas.openxmlformats.org/officeDocument/2006/relationships" id="258" r:id="Ra6534730cf014b0d"/>
    <p:sldId xmlns:r="http://schemas.openxmlformats.org/officeDocument/2006/relationships" id="259" r:id="R00b19811a18a4a34"/>
    <p:sldId xmlns:r="http://schemas.openxmlformats.org/officeDocument/2006/relationships" id="260" r:id="R8687b0c2fa914fbb"/>
    <p:sldId xmlns:r="http://schemas.openxmlformats.org/officeDocument/2006/relationships" id="261" r:id="Rc5632fcf25f94328"/>
    <p:sldId xmlns:r="http://schemas.openxmlformats.org/officeDocument/2006/relationships" id="262" r:id="R7972d08206b4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eb99d7e4e468c" /><Relationship Type="http://schemas.openxmlformats.org/officeDocument/2006/relationships/slide" Target="/ppt/slides/slide1.xml" Id="R0921653910514269" /><Relationship Type="http://schemas.openxmlformats.org/officeDocument/2006/relationships/slide" Target="/ppt/slides/slide2.xml" Id="Rc6f5df1a6f54460e" /><Relationship Type="http://schemas.openxmlformats.org/officeDocument/2006/relationships/slide" Target="/ppt/slides/slide3.xml" Id="Ra6534730cf014b0d" /><Relationship Type="http://schemas.openxmlformats.org/officeDocument/2006/relationships/slide" Target="/ppt/slides/slide4.xml" Id="R00b19811a18a4a34" /><Relationship Type="http://schemas.openxmlformats.org/officeDocument/2006/relationships/slide" Target="/ppt/slides/slide5.xml" Id="R8687b0c2fa914fbb" /><Relationship Type="http://schemas.openxmlformats.org/officeDocument/2006/relationships/slide" Target="/ppt/slides/slide6.xml" Id="Rc5632fcf25f94328" /><Relationship Type="http://schemas.openxmlformats.org/officeDocument/2006/relationships/slide" Target="/ppt/slides/slide7.xml" Id="R7972d08206b4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712b52b3e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22a51cc0457e" /><Relationship Type="http://schemas.openxmlformats.org/officeDocument/2006/relationships/theme" Target="/ppt/slideMasters/theme/theme1.xml" Id="Rf5366fbd7026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122a51cc0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01213c8bc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1332ebe18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a89cacf3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84ce7df7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3e90bfd5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7f37fe4a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de35bcc78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KLAUSEN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18 966 500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25 053 417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rogklaus@online.no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992 300 809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KLAUSEN INVEST AS</a:t>
            </a:r>
          </a:p>
        </p:txBody>
      </p:sp>
    </p:spTree>
  </p:cSld>
  <p:clrMapOvr>
    <a:masterClrMapping xmlns:a="http://schemas.openxmlformats.org/drawingml/2006/main"/>
  </p:clrMapOvr>
</p:sld>
</file>