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1a009d074d41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029e055a654506"/>
  </p:sldMasterIdLst>
  <p:sldIdLst>
    <p:sldId xmlns:r="http://schemas.openxmlformats.org/officeDocument/2006/relationships" id="256" r:id="R250cc5e6f6d64920"/>
    <p:sldId xmlns:r="http://schemas.openxmlformats.org/officeDocument/2006/relationships" id="257" r:id="R9d2e9a8afdfb483f"/>
    <p:sldId xmlns:r="http://schemas.openxmlformats.org/officeDocument/2006/relationships" id="258" r:id="R7c5c097f5bc54f03"/>
    <p:sldId xmlns:r="http://schemas.openxmlformats.org/officeDocument/2006/relationships" id="259" r:id="R88dde5df508d4a4d"/>
    <p:sldId xmlns:r="http://schemas.openxmlformats.org/officeDocument/2006/relationships" id="260" r:id="Rf34389012bd24b55"/>
    <p:sldId xmlns:r="http://schemas.openxmlformats.org/officeDocument/2006/relationships" id="261" r:id="R0fd5591ca2b74e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029e055a654506" /><Relationship Type="http://schemas.openxmlformats.org/officeDocument/2006/relationships/slide" Target="/ppt/slides/slide1.xml" Id="R250cc5e6f6d64920" /><Relationship Type="http://schemas.openxmlformats.org/officeDocument/2006/relationships/slide" Target="/ppt/slides/slide2.xml" Id="R9d2e9a8afdfb483f" /><Relationship Type="http://schemas.openxmlformats.org/officeDocument/2006/relationships/slide" Target="/ppt/slides/slide3.xml" Id="R7c5c097f5bc54f03" /><Relationship Type="http://schemas.openxmlformats.org/officeDocument/2006/relationships/slide" Target="/ppt/slides/slide4.xml" Id="R88dde5df508d4a4d" /><Relationship Type="http://schemas.openxmlformats.org/officeDocument/2006/relationships/slide" Target="/ppt/slides/slide5.xml" Id="Rf34389012bd24b55" /><Relationship Type="http://schemas.openxmlformats.org/officeDocument/2006/relationships/slide" Target="/ppt/slides/slide6.xml" Id="R0fd5591ca2b74e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2351894ad54e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abf5f54004d77" /><Relationship Type="http://schemas.openxmlformats.org/officeDocument/2006/relationships/theme" Target="/ppt/slideMasters/theme/theme1.xml" Id="R32f2575b05b14f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0abf5f5400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e303c7559e48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695143a61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b6b6c686943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2a687f4d4b4b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dad99160040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a8f942dac42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HOTELS &amp; RESORTS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Frederik Stangsgate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992 269 405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HOTELS &amp; RESORTS AS</a:t>
            </a:r>
          </a:p>
        </p:txBody>
      </p:sp>
    </p:spTree>
  </p:cSld>
  <p:clrMapOvr>
    <a:masterClrMapping xmlns:a="http://schemas.openxmlformats.org/drawingml/2006/main"/>
  </p:clrMapOvr>
</p:sld>
</file>