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f431114d74d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acf61f19c4f10"/>
  </p:sldMasterIdLst>
  <p:sldIdLst>
    <p:sldId xmlns:r="http://schemas.openxmlformats.org/officeDocument/2006/relationships" id="256" r:id="R283149f214ee4d88"/>
    <p:sldId xmlns:r="http://schemas.openxmlformats.org/officeDocument/2006/relationships" id="257" r:id="R01ca72aed17048ce"/>
    <p:sldId xmlns:r="http://schemas.openxmlformats.org/officeDocument/2006/relationships" id="258" r:id="R5e6a693195434737"/>
    <p:sldId xmlns:r="http://schemas.openxmlformats.org/officeDocument/2006/relationships" id="259" r:id="R1995ed6b608b4acd"/>
    <p:sldId xmlns:r="http://schemas.openxmlformats.org/officeDocument/2006/relationships" id="260" r:id="R93e3380b4deb4d49"/>
    <p:sldId xmlns:r="http://schemas.openxmlformats.org/officeDocument/2006/relationships" id="261" r:id="R09c5b8f29d344ac6"/>
    <p:sldId xmlns:r="http://schemas.openxmlformats.org/officeDocument/2006/relationships" id="262" r:id="R6a94b3f3b4ce4a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acf61f19c4f10" /><Relationship Type="http://schemas.openxmlformats.org/officeDocument/2006/relationships/slide" Target="/ppt/slides/slide1.xml" Id="R283149f214ee4d88" /><Relationship Type="http://schemas.openxmlformats.org/officeDocument/2006/relationships/slide" Target="/ppt/slides/slide2.xml" Id="R01ca72aed17048ce" /><Relationship Type="http://schemas.openxmlformats.org/officeDocument/2006/relationships/slide" Target="/ppt/slides/slide3.xml" Id="R5e6a693195434737" /><Relationship Type="http://schemas.openxmlformats.org/officeDocument/2006/relationships/slide" Target="/ppt/slides/slide4.xml" Id="R1995ed6b608b4acd" /><Relationship Type="http://schemas.openxmlformats.org/officeDocument/2006/relationships/slide" Target="/ppt/slides/slide5.xml" Id="R93e3380b4deb4d49" /><Relationship Type="http://schemas.openxmlformats.org/officeDocument/2006/relationships/slide" Target="/ppt/slides/slide6.xml" Id="R09c5b8f29d344ac6" /><Relationship Type="http://schemas.openxmlformats.org/officeDocument/2006/relationships/slide" Target="/ppt/slides/slide7.xml" Id="R6a94b3f3b4ce4a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7698c8db74c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ab75a25d4518" /><Relationship Type="http://schemas.openxmlformats.org/officeDocument/2006/relationships/theme" Target="/ppt/slideMasters/theme/theme1.xml" Id="Re1f358892ada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5ab75a25d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b499f5e3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884f9d76d4a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2dfad87d0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138f7e3a6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423f0589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4251b20c841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67b2aff27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VALHØGDA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VALHØGDA INVEST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1 914 252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22 186 435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22 581 203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BRUN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992 245 344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VALHØGDA INVEST AS</a:t>
            </a:r>
          </a:p>
        </p:txBody>
      </p:sp>
    </p:spTree>
  </p:cSld>
  <p:clrMapOvr>
    <a:masterClrMapping xmlns:a="http://schemas.openxmlformats.org/drawingml/2006/main"/>
  </p:clrMapOvr>
</p:sld>
</file>