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28c279d23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db637599e4142"/>
  </p:sldMasterIdLst>
  <p:sldIdLst>
    <p:sldId xmlns:r="http://schemas.openxmlformats.org/officeDocument/2006/relationships" id="256" r:id="R8be133234cde42d4"/>
    <p:sldId xmlns:r="http://schemas.openxmlformats.org/officeDocument/2006/relationships" id="257" r:id="Rab3880dc6dbd4563"/>
    <p:sldId xmlns:r="http://schemas.openxmlformats.org/officeDocument/2006/relationships" id="258" r:id="Rae8055c5d4144597"/>
    <p:sldId xmlns:r="http://schemas.openxmlformats.org/officeDocument/2006/relationships" id="259" r:id="R317f7238eb934dba"/>
    <p:sldId xmlns:r="http://schemas.openxmlformats.org/officeDocument/2006/relationships" id="260" r:id="Rc3dddd3936844074"/>
    <p:sldId xmlns:r="http://schemas.openxmlformats.org/officeDocument/2006/relationships" id="261" r:id="R124e5f6dc58247fc"/>
    <p:sldId xmlns:r="http://schemas.openxmlformats.org/officeDocument/2006/relationships" id="262" r:id="Rce5ce9702e00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db637599e4142" /><Relationship Type="http://schemas.openxmlformats.org/officeDocument/2006/relationships/slide" Target="/ppt/slides/slide1.xml" Id="R8be133234cde42d4" /><Relationship Type="http://schemas.openxmlformats.org/officeDocument/2006/relationships/slide" Target="/ppt/slides/slide2.xml" Id="Rab3880dc6dbd4563" /><Relationship Type="http://schemas.openxmlformats.org/officeDocument/2006/relationships/slide" Target="/ppt/slides/slide3.xml" Id="Rae8055c5d4144597" /><Relationship Type="http://schemas.openxmlformats.org/officeDocument/2006/relationships/slide" Target="/ppt/slides/slide4.xml" Id="R317f7238eb934dba" /><Relationship Type="http://schemas.openxmlformats.org/officeDocument/2006/relationships/slide" Target="/ppt/slides/slide5.xml" Id="Rc3dddd3936844074" /><Relationship Type="http://schemas.openxmlformats.org/officeDocument/2006/relationships/slide" Target="/ppt/slides/slide6.xml" Id="R124e5f6dc58247fc" /><Relationship Type="http://schemas.openxmlformats.org/officeDocument/2006/relationships/slide" Target="/ppt/slides/slide7.xml" Id="Rce5ce9702e00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f2bfe8bbe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e1163e844ac2" /><Relationship Type="http://schemas.openxmlformats.org/officeDocument/2006/relationships/theme" Target="/ppt/slideMasters/theme/theme1.xml" Id="Rb7f1b8ea656b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ae1163e84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2df1aa92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f525b852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b14e7e313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560958ad6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15c22cb79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3059bb2e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0001b6c7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