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2925caeee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1443e26cd4ea1"/>
  </p:sldMasterIdLst>
  <p:sldIdLst>
    <p:sldId xmlns:r="http://schemas.openxmlformats.org/officeDocument/2006/relationships" id="256" r:id="Rf0b3961a67af40ce"/>
    <p:sldId xmlns:r="http://schemas.openxmlformats.org/officeDocument/2006/relationships" id="257" r:id="Re690b8484e494ac9"/>
    <p:sldId xmlns:r="http://schemas.openxmlformats.org/officeDocument/2006/relationships" id="258" r:id="R65c174d041bc47d8"/>
    <p:sldId xmlns:r="http://schemas.openxmlformats.org/officeDocument/2006/relationships" id="259" r:id="Raa041f60371449b0"/>
    <p:sldId xmlns:r="http://schemas.openxmlformats.org/officeDocument/2006/relationships" id="260" r:id="Rc6a215eabc334b46"/>
    <p:sldId xmlns:r="http://schemas.openxmlformats.org/officeDocument/2006/relationships" id="261" r:id="R199fadab95e1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1443e26cd4ea1" /><Relationship Type="http://schemas.openxmlformats.org/officeDocument/2006/relationships/slide" Target="/ppt/slides/slide1.xml" Id="Rf0b3961a67af40ce" /><Relationship Type="http://schemas.openxmlformats.org/officeDocument/2006/relationships/slide" Target="/ppt/slides/slide2.xml" Id="Re690b8484e494ac9" /><Relationship Type="http://schemas.openxmlformats.org/officeDocument/2006/relationships/slide" Target="/ppt/slides/slide3.xml" Id="R65c174d041bc47d8" /><Relationship Type="http://schemas.openxmlformats.org/officeDocument/2006/relationships/slide" Target="/ppt/slides/slide4.xml" Id="Raa041f60371449b0" /><Relationship Type="http://schemas.openxmlformats.org/officeDocument/2006/relationships/slide" Target="/ppt/slides/slide5.xml" Id="Rc6a215eabc334b46" /><Relationship Type="http://schemas.openxmlformats.org/officeDocument/2006/relationships/slide" Target="/ppt/slides/slide6.xml" Id="R199fadab95e1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c1efd45ec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52ada9ba04a10" /><Relationship Type="http://schemas.openxmlformats.org/officeDocument/2006/relationships/theme" Target="/ppt/slideMasters/theme/theme1.xml" Id="R53ab4e9c2d81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52ada9ba0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b1a79ba9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fe6ea7f5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55bed630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3356424c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d5a8ee949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d7622613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