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c136f5b97047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8c43d178e6433e"/>
  </p:sldMasterIdLst>
  <p:sldIdLst>
    <p:sldId xmlns:r="http://schemas.openxmlformats.org/officeDocument/2006/relationships" id="256" r:id="R42d3fa0599e84f88"/>
    <p:sldId xmlns:r="http://schemas.openxmlformats.org/officeDocument/2006/relationships" id="257" r:id="Ra1d3a3e6686048d6"/>
    <p:sldId xmlns:r="http://schemas.openxmlformats.org/officeDocument/2006/relationships" id="258" r:id="R832559af951f42cf"/>
    <p:sldId xmlns:r="http://schemas.openxmlformats.org/officeDocument/2006/relationships" id="259" r:id="R21772fc7ec534922"/>
    <p:sldId xmlns:r="http://schemas.openxmlformats.org/officeDocument/2006/relationships" id="260" r:id="Rc3888f857a114586"/>
    <p:sldId xmlns:r="http://schemas.openxmlformats.org/officeDocument/2006/relationships" id="261" r:id="R02fa4d15222c4849"/>
    <p:sldId xmlns:r="http://schemas.openxmlformats.org/officeDocument/2006/relationships" id="262" r:id="Re6f37f14c465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c43d178e6433e" /><Relationship Type="http://schemas.openxmlformats.org/officeDocument/2006/relationships/slide" Target="/ppt/slides/slide1.xml" Id="R42d3fa0599e84f88" /><Relationship Type="http://schemas.openxmlformats.org/officeDocument/2006/relationships/slide" Target="/ppt/slides/slide2.xml" Id="Ra1d3a3e6686048d6" /><Relationship Type="http://schemas.openxmlformats.org/officeDocument/2006/relationships/slide" Target="/ppt/slides/slide3.xml" Id="R832559af951f42cf" /><Relationship Type="http://schemas.openxmlformats.org/officeDocument/2006/relationships/slide" Target="/ppt/slides/slide4.xml" Id="R21772fc7ec534922" /><Relationship Type="http://schemas.openxmlformats.org/officeDocument/2006/relationships/slide" Target="/ppt/slides/slide5.xml" Id="Rc3888f857a114586" /><Relationship Type="http://schemas.openxmlformats.org/officeDocument/2006/relationships/slide" Target="/ppt/slides/slide6.xml" Id="R02fa4d15222c4849" /><Relationship Type="http://schemas.openxmlformats.org/officeDocument/2006/relationships/slide" Target="/ppt/slides/slide7.xml" Id="Re6f37f14c465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ad1ee9284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553710e074891" /><Relationship Type="http://schemas.openxmlformats.org/officeDocument/2006/relationships/theme" Target="/ppt/slideMasters/theme/theme1.xml" Id="R65568d08f85f4b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0553710e07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cf02d344c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76758068e4c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e2b9f24a847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4f6bc1ef044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d781681bc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961174fc244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95e71e57e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