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80443c9c1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c09d24fc24fa2"/>
  </p:sldMasterIdLst>
  <p:sldIdLst>
    <p:sldId xmlns:r="http://schemas.openxmlformats.org/officeDocument/2006/relationships" id="256" r:id="R84b5c821971b4d20"/>
    <p:sldId xmlns:r="http://schemas.openxmlformats.org/officeDocument/2006/relationships" id="257" r:id="Rf5148c89bd7c40bc"/>
    <p:sldId xmlns:r="http://schemas.openxmlformats.org/officeDocument/2006/relationships" id="258" r:id="R0dbed2eec4674bb5"/>
    <p:sldId xmlns:r="http://schemas.openxmlformats.org/officeDocument/2006/relationships" id="259" r:id="R13c068e856eb49f4"/>
    <p:sldId xmlns:r="http://schemas.openxmlformats.org/officeDocument/2006/relationships" id="260" r:id="R05cc683285624650"/>
    <p:sldId xmlns:r="http://schemas.openxmlformats.org/officeDocument/2006/relationships" id="261" r:id="Rf44d0df80ecd4d41"/>
    <p:sldId xmlns:r="http://schemas.openxmlformats.org/officeDocument/2006/relationships" id="262" r:id="R6cb2d87082be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c09d24fc24fa2" /><Relationship Type="http://schemas.openxmlformats.org/officeDocument/2006/relationships/slide" Target="/ppt/slides/slide1.xml" Id="R84b5c821971b4d20" /><Relationship Type="http://schemas.openxmlformats.org/officeDocument/2006/relationships/slide" Target="/ppt/slides/slide2.xml" Id="Rf5148c89bd7c40bc" /><Relationship Type="http://schemas.openxmlformats.org/officeDocument/2006/relationships/slide" Target="/ppt/slides/slide3.xml" Id="R0dbed2eec4674bb5" /><Relationship Type="http://schemas.openxmlformats.org/officeDocument/2006/relationships/slide" Target="/ppt/slides/slide4.xml" Id="R13c068e856eb49f4" /><Relationship Type="http://schemas.openxmlformats.org/officeDocument/2006/relationships/slide" Target="/ppt/slides/slide5.xml" Id="R05cc683285624650" /><Relationship Type="http://schemas.openxmlformats.org/officeDocument/2006/relationships/slide" Target="/ppt/slides/slide6.xml" Id="Rf44d0df80ecd4d41" /><Relationship Type="http://schemas.openxmlformats.org/officeDocument/2006/relationships/slide" Target="/ppt/slides/slide7.xml" Id="R6cb2d87082be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7d3d44780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04794c1614348" /><Relationship Type="http://schemas.openxmlformats.org/officeDocument/2006/relationships/theme" Target="/ppt/slideMasters/theme/theme1.xml" Id="R784ddfde3360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04794c161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476de555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f4c9cffc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ae65dc801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b40dcdb4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a3bcc5d9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34434c25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068dee7d7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