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a5a09caaf43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65171d25d4160"/>
  </p:sldMasterIdLst>
  <p:sldIdLst>
    <p:sldId xmlns:r="http://schemas.openxmlformats.org/officeDocument/2006/relationships" id="256" r:id="R1396ff2b7dab4ab1"/>
    <p:sldId xmlns:r="http://schemas.openxmlformats.org/officeDocument/2006/relationships" id="257" r:id="R6c7e4383f8ba4676"/>
    <p:sldId xmlns:r="http://schemas.openxmlformats.org/officeDocument/2006/relationships" id="258" r:id="R6a1ff25e60d2425d"/>
    <p:sldId xmlns:r="http://schemas.openxmlformats.org/officeDocument/2006/relationships" id="259" r:id="R6c475cefab1040a7"/>
    <p:sldId xmlns:r="http://schemas.openxmlformats.org/officeDocument/2006/relationships" id="260" r:id="R5cda994c13ba41e0"/>
    <p:sldId xmlns:r="http://schemas.openxmlformats.org/officeDocument/2006/relationships" id="261" r:id="R24dc48dc7ebf4235"/>
    <p:sldId xmlns:r="http://schemas.openxmlformats.org/officeDocument/2006/relationships" id="262" r:id="Rccd1740520dd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65171d25d4160" /><Relationship Type="http://schemas.openxmlformats.org/officeDocument/2006/relationships/slide" Target="/ppt/slides/slide1.xml" Id="R1396ff2b7dab4ab1" /><Relationship Type="http://schemas.openxmlformats.org/officeDocument/2006/relationships/slide" Target="/ppt/slides/slide2.xml" Id="R6c7e4383f8ba4676" /><Relationship Type="http://schemas.openxmlformats.org/officeDocument/2006/relationships/slide" Target="/ppt/slides/slide3.xml" Id="R6a1ff25e60d2425d" /><Relationship Type="http://schemas.openxmlformats.org/officeDocument/2006/relationships/slide" Target="/ppt/slides/slide4.xml" Id="R6c475cefab1040a7" /><Relationship Type="http://schemas.openxmlformats.org/officeDocument/2006/relationships/slide" Target="/ppt/slides/slide5.xml" Id="R5cda994c13ba41e0" /><Relationship Type="http://schemas.openxmlformats.org/officeDocument/2006/relationships/slide" Target="/ppt/slides/slide6.xml" Id="R24dc48dc7ebf4235" /><Relationship Type="http://schemas.openxmlformats.org/officeDocument/2006/relationships/slide" Target="/ppt/slides/slide7.xml" Id="Rccd1740520dd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e08e23fb1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49326fb454e75" /><Relationship Type="http://schemas.openxmlformats.org/officeDocument/2006/relationships/theme" Target="/ppt/slideMasters/theme/theme1.xml" Id="R0c1fb0b32d21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49326fb45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80ce110e6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b933d7159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09fa33650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3b77fd4f8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a9c6c6241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18c860ed94a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591a04534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APRIORI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APRIORI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17 664 144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66 888 487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73 161 536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MARI WIKBORG BUE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THERESE WIKBORG TODAL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GEIR WIKBORG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pia.wikborg@gmail.com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992 126 787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