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845bbe6dd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7f4cfda3844d1"/>
  </p:sldMasterIdLst>
  <p:sldIdLst>
    <p:sldId xmlns:r="http://schemas.openxmlformats.org/officeDocument/2006/relationships" id="256" r:id="R44eb5b36729849ce"/>
    <p:sldId xmlns:r="http://schemas.openxmlformats.org/officeDocument/2006/relationships" id="257" r:id="R2f0db7e646e04681"/>
    <p:sldId xmlns:r="http://schemas.openxmlformats.org/officeDocument/2006/relationships" id="258" r:id="R1974c23ea49b40de"/>
    <p:sldId xmlns:r="http://schemas.openxmlformats.org/officeDocument/2006/relationships" id="259" r:id="Rbfac32c097624835"/>
    <p:sldId xmlns:r="http://schemas.openxmlformats.org/officeDocument/2006/relationships" id="260" r:id="R347a92fb82244195"/>
    <p:sldId xmlns:r="http://schemas.openxmlformats.org/officeDocument/2006/relationships" id="261" r:id="R48280cd531bd4409"/>
    <p:sldId xmlns:r="http://schemas.openxmlformats.org/officeDocument/2006/relationships" id="262" r:id="Ra3f61e7c6a35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7f4cfda3844d1" /><Relationship Type="http://schemas.openxmlformats.org/officeDocument/2006/relationships/slide" Target="/ppt/slides/slide1.xml" Id="R44eb5b36729849ce" /><Relationship Type="http://schemas.openxmlformats.org/officeDocument/2006/relationships/slide" Target="/ppt/slides/slide2.xml" Id="R2f0db7e646e04681" /><Relationship Type="http://schemas.openxmlformats.org/officeDocument/2006/relationships/slide" Target="/ppt/slides/slide3.xml" Id="R1974c23ea49b40de" /><Relationship Type="http://schemas.openxmlformats.org/officeDocument/2006/relationships/slide" Target="/ppt/slides/slide4.xml" Id="Rbfac32c097624835" /><Relationship Type="http://schemas.openxmlformats.org/officeDocument/2006/relationships/slide" Target="/ppt/slides/slide5.xml" Id="R347a92fb82244195" /><Relationship Type="http://schemas.openxmlformats.org/officeDocument/2006/relationships/slide" Target="/ppt/slides/slide6.xml" Id="R48280cd531bd4409" /><Relationship Type="http://schemas.openxmlformats.org/officeDocument/2006/relationships/slide" Target="/ppt/slides/slide7.xml" Id="Ra3f61e7c6a35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6c2967919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ba1c82d94f03" /><Relationship Type="http://schemas.openxmlformats.org/officeDocument/2006/relationships/theme" Target="/ppt/slideMasters/theme/theme1.xml" Id="R90413698bce1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4ba1c82d9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7c8c295c9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7a42e679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a348edab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cd146ac2c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6487709e0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3baef8f72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de743e30f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