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2edf10898344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494a2b10914b51"/>
  </p:sldMasterIdLst>
  <p:sldIdLst>
    <p:sldId xmlns:r="http://schemas.openxmlformats.org/officeDocument/2006/relationships" id="256" r:id="R82c7a1574a3b4aa9"/>
    <p:sldId xmlns:r="http://schemas.openxmlformats.org/officeDocument/2006/relationships" id="257" r:id="R893db4e071f44f33"/>
    <p:sldId xmlns:r="http://schemas.openxmlformats.org/officeDocument/2006/relationships" id="258" r:id="Rfc6b42535a2448f6"/>
    <p:sldId xmlns:r="http://schemas.openxmlformats.org/officeDocument/2006/relationships" id="259" r:id="R7d1a089e892a4872"/>
    <p:sldId xmlns:r="http://schemas.openxmlformats.org/officeDocument/2006/relationships" id="260" r:id="R0f3d34aa05be41ab"/>
    <p:sldId xmlns:r="http://schemas.openxmlformats.org/officeDocument/2006/relationships" id="261" r:id="Rd5d8b9efd4184767"/>
    <p:sldId xmlns:r="http://schemas.openxmlformats.org/officeDocument/2006/relationships" id="262" r:id="R02859a49c6704b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494a2b10914b51" /><Relationship Type="http://schemas.openxmlformats.org/officeDocument/2006/relationships/slide" Target="/ppt/slides/slide1.xml" Id="R82c7a1574a3b4aa9" /><Relationship Type="http://schemas.openxmlformats.org/officeDocument/2006/relationships/slide" Target="/ppt/slides/slide2.xml" Id="R893db4e071f44f33" /><Relationship Type="http://schemas.openxmlformats.org/officeDocument/2006/relationships/slide" Target="/ppt/slides/slide3.xml" Id="Rfc6b42535a2448f6" /><Relationship Type="http://schemas.openxmlformats.org/officeDocument/2006/relationships/slide" Target="/ppt/slides/slide4.xml" Id="R7d1a089e892a4872" /><Relationship Type="http://schemas.openxmlformats.org/officeDocument/2006/relationships/slide" Target="/ppt/slides/slide5.xml" Id="R0f3d34aa05be41ab" /><Relationship Type="http://schemas.openxmlformats.org/officeDocument/2006/relationships/slide" Target="/ppt/slides/slide6.xml" Id="Rd5d8b9efd4184767" /><Relationship Type="http://schemas.openxmlformats.org/officeDocument/2006/relationships/slide" Target="/ppt/slides/slide7.xml" Id="R02859a49c6704b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748a8f83a844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c71f2591b4ffd" /><Relationship Type="http://schemas.openxmlformats.org/officeDocument/2006/relationships/theme" Target="/ppt/slideMasters/theme/theme1.xml" Id="R4b7bcc9c94e042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1c71f2591b4f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72d4a85d744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9836cf05f42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8a39d06c241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e43a4b2844b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941e9681947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2e55dbbc242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b1a46cfbe42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AVEN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336 957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382 943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1 592 673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1 998 624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AVEN KÅRE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Verven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992 121 696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