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99b2857f5684fc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2a1e11eb99a42ab"/>
  </p:sldMasterIdLst>
  <p:sldIdLst>
    <p:sldId xmlns:r="http://schemas.openxmlformats.org/officeDocument/2006/relationships" id="256" r:id="Ra8cda1d18ed941bd"/>
    <p:sldId xmlns:r="http://schemas.openxmlformats.org/officeDocument/2006/relationships" id="257" r:id="R9dbd190ba73a459a"/>
    <p:sldId xmlns:r="http://schemas.openxmlformats.org/officeDocument/2006/relationships" id="258" r:id="R41070bdf7fbf4c68"/>
    <p:sldId xmlns:r="http://schemas.openxmlformats.org/officeDocument/2006/relationships" id="259" r:id="R71075dd804af4f1c"/>
    <p:sldId xmlns:r="http://schemas.openxmlformats.org/officeDocument/2006/relationships" id="260" r:id="R5c11ac3d6abe4435"/>
    <p:sldId xmlns:r="http://schemas.openxmlformats.org/officeDocument/2006/relationships" id="261" r:id="R8053eceea6334639"/>
    <p:sldId xmlns:r="http://schemas.openxmlformats.org/officeDocument/2006/relationships" id="262" r:id="R266fe833c388476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a1e11eb99a42ab" /><Relationship Type="http://schemas.openxmlformats.org/officeDocument/2006/relationships/slide" Target="/ppt/slides/slide1.xml" Id="Ra8cda1d18ed941bd" /><Relationship Type="http://schemas.openxmlformats.org/officeDocument/2006/relationships/slide" Target="/ppt/slides/slide2.xml" Id="R9dbd190ba73a459a" /><Relationship Type="http://schemas.openxmlformats.org/officeDocument/2006/relationships/slide" Target="/ppt/slides/slide3.xml" Id="R41070bdf7fbf4c68" /><Relationship Type="http://schemas.openxmlformats.org/officeDocument/2006/relationships/slide" Target="/ppt/slides/slide4.xml" Id="R71075dd804af4f1c" /><Relationship Type="http://schemas.openxmlformats.org/officeDocument/2006/relationships/slide" Target="/ppt/slides/slide5.xml" Id="R5c11ac3d6abe4435" /><Relationship Type="http://schemas.openxmlformats.org/officeDocument/2006/relationships/slide" Target="/ppt/slides/slide6.xml" Id="R8053eceea6334639" /><Relationship Type="http://schemas.openxmlformats.org/officeDocument/2006/relationships/slide" Target="/ppt/slides/slide7.xml" Id="R266fe833c388476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d9242ab0914f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c96371c1ed42be" /><Relationship Type="http://schemas.openxmlformats.org/officeDocument/2006/relationships/theme" Target="/ppt/slideMasters/theme/theme1.xml" Id="R35274482722f409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c96371c1ed42b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24c4da07db468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4fe336e135422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7bac6ec616426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5d52d80f8b416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37cc3f4dbf4d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5c3fccc674418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a9b02209ed4e4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OLE B. MORK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B. MORK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B. MORK AS ble etablert [år] og holder til i Oppland.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B. MORK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B. MORK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B. MORK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3 150 948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758 077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575 353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2 229 876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3 219 717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B. MORK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BERNHOF MORK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B. MORK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Opplandsveien 414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7745 Oppland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 28 92 65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992 115 653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B. MORK AS</a:t>
            </a:r>
          </a:p>
        </p:txBody>
      </p:sp>
    </p:spTree>
  </p:cSld>
  <p:clrMapOvr>
    <a:masterClrMapping xmlns:a="http://schemas.openxmlformats.org/drawingml/2006/main"/>
  </p:clrMapOvr>
</p:sld>
</file>