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dd3e863dc8c488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542e4fc41764442"/>
  </p:sldMasterIdLst>
  <p:sldIdLst>
    <p:sldId xmlns:r="http://schemas.openxmlformats.org/officeDocument/2006/relationships" id="256" r:id="Re224ba85e5fc4837"/>
    <p:sldId xmlns:r="http://schemas.openxmlformats.org/officeDocument/2006/relationships" id="257" r:id="R966218984c664b2f"/>
    <p:sldId xmlns:r="http://schemas.openxmlformats.org/officeDocument/2006/relationships" id="258" r:id="Ra15bf2b7a5cf459a"/>
    <p:sldId xmlns:r="http://schemas.openxmlformats.org/officeDocument/2006/relationships" id="259" r:id="Ra97b9150385d4eb5"/>
    <p:sldId xmlns:r="http://schemas.openxmlformats.org/officeDocument/2006/relationships" id="260" r:id="R8f6191e59deb4e19"/>
    <p:sldId xmlns:r="http://schemas.openxmlformats.org/officeDocument/2006/relationships" id="261" r:id="Ra390fce169054d46"/>
    <p:sldId xmlns:r="http://schemas.openxmlformats.org/officeDocument/2006/relationships" id="262" r:id="R1294ff67d02e4ba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542e4fc41764442" /><Relationship Type="http://schemas.openxmlformats.org/officeDocument/2006/relationships/slide" Target="/ppt/slides/slide1.xml" Id="Re224ba85e5fc4837" /><Relationship Type="http://schemas.openxmlformats.org/officeDocument/2006/relationships/slide" Target="/ppt/slides/slide2.xml" Id="R966218984c664b2f" /><Relationship Type="http://schemas.openxmlformats.org/officeDocument/2006/relationships/slide" Target="/ppt/slides/slide3.xml" Id="Ra15bf2b7a5cf459a" /><Relationship Type="http://schemas.openxmlformats.org/officeDocument/2006/relationships/slide" Target="/ppt/slides/slide4.xml" Id="Ra97b9150385d4eb5" /><Relationship Type="http://schemas.openxmlformats.org/officeDocument/2006/relationships/slide" Target="/ppt/slides/slide5.xml" Id="R8f6191e59deb4e19" /><Relationship Type="http://schemas.openxmlformats.org/officeDocument/2006/relationships/slide" Target="/ppt/slides/slide6.xml" Id="Ra390fce169054d46" /><Relationship Type="http://schemas.openxmlformats.org/officeDocument/2006/relationships/slide" Target="/ppt/slides/slide7.xml" Id="R1294ff67d02e4ba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f3986fcadfd453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7e5c5c761a443e" /><Relationship Type="http://schemas.openxmlformats.org/officeDocument/2006/relationships/theme" Target="/ppt/slideMasters/theme/theme1.xml" Id="R74cb688a38be400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27e5c5c761a443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a59cf1188b4fd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af715c8d4d4e2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5ade19f35a4c3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eb85cd142e4d6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873fcdf833407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54b1e7daee4b1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695380515148b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ØYHATT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ØYHATT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ØYHATT AS ble etablert [år] og holder til i Nedre Vats.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ØYHATT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ØYHATT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ØYHATT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−471 022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25 681 250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387 873 326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394 922 517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ØYHATT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HATTELAND ØYSTEIN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ØYHATT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Stokkastrandvegen 85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5578 Nedre Vats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992 108 754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ØYHATT AS</a:t>
            </a:r>
          </a:p>
        </p:txBody>
      </p:sp>
    </p:spTree>
  </p:cSld>
  <p:clrMapOvr>
    <a:masterClrMapping xmlns:a="http://schemas.openxmlformats.org/drawingml/2006/main"/>
  </p:clrMapOvr>
</p:sld>
</file>