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a2e08189245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395dc0d914de8"/>
  </p:sldMasterIdLst>
  <p:sldIdLst>
    <p:sldId xmlns:r="http://schemas.openxmlformats.org/officeDocument/2006/relationships" id="256" r:id="R75d4ec04e081411d"/>
    <p:sldId xmlns:r="http://schemas.openxmlformats.org/officeDocument/2006/relationships" id="257" r:id="R42b5444344664b8b"/>
    <p:sldId xmlns:r="http://schemas.openxmlformats.org/officeDocument/2006/relationships" id="258" r:id="Rfa7bb03a010449ba"/>
    <p:sldId xmlns:r="http://schemas.openxmlformats.org/officeDocument/2006/relationships" id="259" r:id="Rcde6383fc1d44544"/>
    <p:sldId xmlns:r="http://schemas.openxmlformats.org/officeDocument/2006/relationships" id="260" r:id="R0f3059e142894be0"/>
    <p:sldId xmlns:r="http://schemas.openxmlformats.org/officeDocument/2006/relationships" id="261" r:id="Rec7f80aeaf5243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395dc0d914de8" /><Relationship Type="http://schemas.openxmlformats.org/officeDocument/2006/relationships/slide" Target="/ppt/slides/slide1.xml" Id="R75d4ec04e081411d" /><Relationship Type="http://schemas.openxmlformats.org/officeDocument/2006/relationships/slide" Target="/ppt/slides/slide2.xml" Id="R42b5444344664b8b" /><Relationship Type="http://schemas.openxmlformats.org/officeDocument/2006/relationships/slide" Target="/ppt/slides/slide3.xml" Id="Rfa7bb03a010449ba" /><Relationship Type="http://schemas.openxmlformats.org/officeDocument/2006/relationships/slide" Target="/ppt/slides/slide4.xml" Id="Rcde6383fc1d44544" /><Relationship Type="http://schemas.openxmlformats.org/officeDocument/2006/relationships/slide" Target="/ppt/slides/slide5.xml" Id="R0f3059e142894be0" /><Relationship Type="http://schemas.openxmlformats.org/officeDocument/2006/relationships/slide" Target="/ppt/slides/slide6.xml" Id="Rec7f80aeaf5243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0d1633343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9b423ada04c2c" /><Relationship Type="http://schemas.openxmlformats.org/officeDocument/2006/relationships/theme" Target="/ppt/slideMasters/theme/theme1.xml" Id="R95cac7ad6b94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e9b423ada0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02aad69b2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005ecc7684f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6d3b21814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e9f7aafe4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c68587f31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617ccd8ca4e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