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2cba85dc6f42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433a571bf44d91"/>
  </p:sldMasterIdLst>
  <p:sldIdLst>
    <p:sldId xmlns:r="http://schemas.openxmlformats.org/officeDocument/2006/relationships" id="256" r:id="Rff3b9d20e5ab4d5f"/>
    <p:sldId xmlns:r="http://schemas.openxmlformats.org/officeDocument/2006/relationships" id="257" r:id="Rc7f8ac36827549fe"/>
    <p:sldId xmlns:r="http://schemas.openxmlformats.org/officeDocument/2006/relationships" id="258" r:id="R0da4a89ae1994936"/>
    <p:sldId xmlns:r="http://schemas.openxmlformats.org/officeDocument/2006/relationships" id="259" r:id="Rf9467bcfbf9d4a2c"/>
    <p:sldId xmlns:r="http://schemas.openxmlformats.org/officeDocument/2006/relationships" id="260" r:id="Rcdc231d13b40415b"/>
    <p:sldId xmlns:r="http://schemas.openxmlformats.org/officeDocument/2006/relationships" id="261" r:id="R2286f17555474763"/>
    <p:sldId xmlns:r="http://schemas.openxmlformats.org/officeDocument/2006/relationships" id="262" r:id="Rd4344718b0a743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433a571bf44d91" /><Relationship Type="http://schemas.openxmlformats.org/officeDocument/2006/relationships/slide" Target="/ppt/slides/slide1.xml" Id="Rff3b9d20e5ab4d5f" /><Relationship Type="http://schemas.openxmlformats.org/officeDocument/2006/relationships/slide" Target="/ppt/slides/slide2.xml" Id="Rc7f8ac36827549fe" /><Relationship Type="http://schemas.openxmlformats.org/officeDocument/2006/relationships/slide" Target="/ppt/slides/slide3.xml" Id="R0da4a89ae1994936" /><Relationship Type="http://schemas.openxmlformats.org/officeDocument/2006/relationships/slide" Target="/ppt/slides/slide4.xml" Id="Rf9467bcfbf9d4a2c" /><Relationship Type="http://schemas.openxmlformats.org/officeDocument/2006/relationships/slide" Target="/ppt/slides/slide5.xml" Id="Rcdc231d13b40415b" /><Relationship Type="http://schemas.openxmlformats.org/officeDocument/2006/relationships/slide" Target="/ppt/slides/slide6.xml" Id="R2286f17555474763" /><Relationship Type="http://schemas.openxmlformats.org/officeDocument/2006/relationships/slide" Target="/ppt/slides/slide7.xml" Id="Rd4344718b0a743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805724fddb4b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8e2fb7e4748a5" /><Relationship Type="http://schemas.openxmlformats.org/officeDocument/2006/relationships/theme" Target="/ppt/slideMasters/theme/theme1.xml" Id="R1550134d749746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a8e2fb7e4748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ca21ba21843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ac98a4cd045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c8a1b8b274c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9cbc927674a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f2229268c48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2ed85cf0849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01bdb15e54c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HEHATT AS ble etablert [år] og holder til i Nedre Vats.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36 083 759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374 591 473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376 189 077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HATTELAND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