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2ba79ea03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fd2901ab54aa8"/>
  </p:sldMasterIdLst>
  <p:sldIdLst>
    <p:sldId xmlns:r="http://schemas.openxmlformats.org/officeDocument/2006/relationships" id="256" r:id="R07f3aaf199594080"/>
    <p:sldId xmlns:r="http://schemas.openxmlformats.org/officeDocument/2006/relationships" id="257" r:id="R2717687c9a0f4035"/>
    <p:sldId xmlns:r="http://schemas.openxmlformats.org/officeDocument/2006/relationships" id="258" r:id="R2289f81b98b143f0"/>
    <p:sldId xmlns:r="http://schemas.openxmlformats.org/officeDocument/2006/relationships" id="259" r:id="Rcce49d9a93504b86"/>
    <p:sldId xmlns:r="http://schemas.openxmlformats.org/officeDocument/2006/relationships" id="260" r:id="R840bf0b9d85d454e"/>
    <p:sldId xmlns:r="http://schemas.openxmlformats.org/officeDocument/2006/relationships" id="261" r:id="R7eb32dd04c104c7a"/>
    <p:sldId xmlns:r="http://schemas.openxmlformats.org/officeDocument/2006/relationships" id="262" r:id="R1015ad1c2261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fd2901ab54aa8" /><Relationship Type="http://schemas.openxmlformats.org/officeDocument/2006/relationships/slide" Target="/ppt/slides/slide1.xml" Id="R07f3aaf199594080" /><Relationship Type="http://schemas.openxmlformats.org/officeDocument/2006/relationships/slide" Target="/ppt/slides/slide2.xml" Id="R2717687c9a0f4035" /><Relationship Type="http://schemas.openxmlformats.org/officeDocument/2006/relationships/slide" Target="/ppt/slides/slide3.xml" Id="R2289f81b98b143f0" /><Relationship Type="http://schemas.openxmlformats.org/officeDocument/2006/relationships/slide" Target="/ppt/slides/slide4.xml" Id="Rcce49d9a93504b86" /><Relationship Type="http://schemas.openxmlformats.org/officeDocument/2006/relationships/slide" Target="/ppt/slides/slide5.xml" Id="R840bf0b9d85d454e" /><Relationship Type="http://schemas.openxmlformats.org/officeDocument/2006/relationships/slide" Target="/ppt/slides/slide6.xml" Id="R7eb32dd04c104c7a" /><Relationship Type="http://schemas.openxmlformats.org/officeDocument/2006/relationships/slide" Target="/ppt/slides/slide7.xml" Id="R1015ad1c2261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b901d9688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b5ff6b8524fbe" /><Relationship Type="http://schemas.openxmlformats.org/officeDocument/2006/relationships/theme" Target="/ppt/slideMasters/theme/theme1.xml" Id="Re63194df6bff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b5ff6b852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42a2f9c1b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964d52d943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64bf4ec99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2c5639a5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de1485ad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4eb60a02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b96d53466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