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36feb3e88d4a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079fd9f5e409d"/>
  </p:sldMasterIdLst>
  <p:sldIdLst>
    <p:sldId xmlns:r="http://schemas.openxmlformats.org/officeDocument/2006/relationships" id="256" r:id="R82405e709bf84da9"/>
    <p:sldId xmlns:r="http://schemas.openxmlformats.org/officeDocument/2006/relationships" id="257" r:id="R8adc063cc1da4577"/>
    <p:sldId xmlns:r="http://schemas.openxmlformats.org/officeDocument/2006/relationships" id="258" r:id="R1345839837614746"/>
    <p:sldId xmlns:r="http://schemas.openxmlformats.org/officeDocument/2006/relationships" id="259" r:id="Rb88490b9f6f34888"/>
    <p:sldId xmlns:r="http://schemas.openxmlformats.org/officeDocument/2006/relationships" id="260" r:id="Rb0eef4d1d4fc469f"/>
    <p:sldId xmlns:r="http://schemas.openxmlformats.org/officeDocument/2006/relationships" id="261" r:id="R8c62e9a9395e4a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079fd9f5e409d" /><Relationship Type="http://schemas.openxmlformats.org/officeDocument/2006/relationships/slide" Target="/ppt/slides/slide1.xml" Id="R82405e709bf84da9" /><Relationship Type="http://schemas.openxmlformats.org/officeDocument/2006/relationships/slide" Target="/ppt/slides/slide2.xml" Id="R8adc063cc1da4577" /><Relationship Type="http://schemas.openxmlformats.org/officeDocument/2006/relationships/slide" Target="/ppt/slides/slide3.xml" Id="R1345839837614746" /><Relationship Type="http://schemas.openxmlformats.org/officeDocument/2006/relationships/slide" Target="/ppt/slides/slide4.xml" Id="Rb88490b9f6f34888" /><Relationship Type="http://schemas.openxmlformats.org/officeDocument/2006/relationships/slide" Target="/ppt/slides/slide5.xml" Id="Rb0eef4d1d4fc469f" /><Relationship Type="http://schemas.openxmlformats.org/officeDocument/2006/relationships/slide" Target="/ppt/slides/slide6.xml" Id="R8c62e9a9395e4a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89f6f5dce42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42d029b224ede" /><Relationship Type="http://schemas.openxmlformats.org/officeDocument/2006/relationships/theme" Target="/ppt/slideMasters/theme/theme1.xml" Id="Rfb709a9691404c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f42d029b224e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eaf8728744d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60bcf10ab43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da174a5de49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d85d374c541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d43a05d3b47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ef057b6d641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