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74eed32e6b4d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08b28dbbad4fff"/>
  </p:sldMasterIdLst>
  <p:sldIdLst>
    <p:sldId xmlns:r="http://schemas.openxmlformats.org/officeDocument/2006/relationships" id="256" r:id="R0b6bdfde256a4eab"/>
    <p:sldId xmlns:r="http://schemas.openxmlformats.org/officeDocument/2006/relationships" id="257" r:id="Redc92aa726184266"/>
    <p:sldId xmlns:r="http://schemas.openxmlformats.org/officeDocument/2006/relationships" id="258" r:id="Rb103eaba006f4a10"/>
    <p:sldId xmlns:r="http://schemas.openxmlformats.org/officeDocument/2006/relationships" id="259" r:id="Red7d0bca9ad54144"/>
    <p:sldId xmlns:r="http://schemas.openxmlformats.org/officeDocument/2006/relationships" id="260" r:id="Raf7befbeb9c946f6"/>
    <p:sldId xmlns:r="http://schemas.openxmlformats.org/officeDocument/2006/relationships" id="261" r:id="Rbd6b36ee280d4ec9"/>
    <p:sldId xmlns:r="http://schemas.openxmlformats.org/officeDocument/2006/relationships" id="262" r:id="R4706391745cf42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08b28dbbad4fff" /><Relationship Type="http://schemas.openxmlformats.org/officeDocument/2006/relationships/slide" Target="/ppt/slides/slide1.xml" Id="R0b6bdfde256a4eab" /><Relationship Type="http://schemas.openxmlformats.org/officeDocument/2006/relationships/slide" Target="/ppt/slides/slide2.xml" Id="Redc92aa726184266" /><Relationship Type="http://schemas.openxmlformats.org/officeDocument/2006/relationships/slide" Target="/ppt/slides/slide3.xml" Id="Rb103eaba006f4a10" /><Relationship Type="http://schemas.openxmlformats.org/officeDocument/2006/relationships/slide" Target="/ppt/slides/slide4.xml" Id="Red7d0bca9ad54144" /><Relationship Type="http://schemas.openxmlformats.org/officeDocument/2006/relationships/slide" Target="/ppt/slides/slide5.xml" Id="Raf7befbeb9c946f6" /><Relationship Type="http://schemas.openxmlformats.org/officeDocument/2006/relationships/slide" Target="/ppt/slides/slide6.xml" Id="Rbd6b36ee280d4ec9" /><Relationship Type="http://schemas.openxmlformats.org/officeDocument/2006/relationships/slide" Target="/ppt/slides/slide7.xml" Id="R4706391745cf42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3850cbddbe41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6a37fa944414c" /><Relationship Type="http://schemas.openxmlformats.org/officeDocument/2006/relationships/theme" Target="/ppt/slideMasters/theme/theme1.xml" Id="R5c2c7ff0cae946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e6a37fa94441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df47aa5cf43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ae1f3110948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3494efb3743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8cf664cfa46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f55bfb3e143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38df23a4047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d55ad2b994e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−467 519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23 921 639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427 018 623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427 350 950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RONNY HATTELAND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992 108 703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